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omments/comment1.xml" ContentType="application/vnd.openxmlformats-officedocument.presentationml.comments+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545" r:id="rId5"/>
    <p:sldId id="782" r:id="rId6"/>
    <p:sldId id="266" r:id="rId7"/>
    <p:sldId id="493" r:id="rId8"/>
    <p:sldId id="665" r:id="rId9"/>
    <p:sldId id="569" r:id="rId10"/>
    <p:sldId id="776" r:id="rId11"/>
    <p:sldId id="488" r:id="rId12"/>
    <p:sldId id="720" r:id="rId13"/>
    <p:sldId id="541" r:id="rId14"/>
    <p:sldId id="542" r:id="rId15"/>
    <p:sldId id="778" r:id="rId16"/>
    <p:sldId id="774" r:id="rId17"/>
    <p:sldId id="752" r:id="rId18"/>
    <p:sldId id="753" r:id="rId19"/>
    <p:sldId id="754" r:id="rId20"/>
    <p:sldId id="757" r:id="rId21"/>
    <p:sldId id="775" r:id="rId22"/>
    <p:sldId id="732" r:id="rId23"/>
    <p:sldId id="718" r:id="rId24"/>
    <p:sldId id="725" r:id="rId25"/>
    <p:sldId id="916" r:id="rId26"/>
    <p:sldId id="915" r:id="rId2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9F7A8C11-0E8F-4D03-9192-746662FDBF9B}">
          <p14:sldIdLst>
            <p14:sldId id="545"/>
            <p14:sldId id="782"/>
            <p14:sldId id="266"/>
            <p14:sldId id="493"/>
            <p14:sldId id="665"/>
            <p14:sldId id="569"/>
            <p14:sldId id="776"/>
            <p14:sldId id="488"/>
            <p14:sldId id="720"/>
            <p14:sldId id="541"/>
            <p14:sldId id="542"/>
            <p14:sldId id="778"/>
            <p14:sldId id="774"/>
            <p14:sldId id="752"/>
            <p14:sldId id="753"/>
            <p14:sldId id="754"/>
            <p14:sldId id="757"/>
            <p14:sldId id="775"/>
            <p14:sldId id="732"/>
            <p14:sldId id="718"/>
            <p14:sldId id="725"/>
            <p14:sldId id="916"/>
            <p14:sldId id="915"/>
          </p14:sldIdLst>
        </p14:section>
        <p14:section name="Building Blocks" id="{3201DF29-9A5D-4BD6-BE72-E76BE6742BF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hman, Brendan" initials="RB" lastIdx="1" clrIdx="0">
    <p:extLst>
      <p:ext uri="{19B8F6BF-5375-455C-9EA6-DF929625EA0E}">
        <p15:presenceInfo xmlns:p15="http://schemas.microsoft.com/office/powerpoint/2012/main" userId="S::brahman@nelsonnygaard.com::8d23c9bf-c749-4521-a5fe-09d5e5cc5171" providerId="AD"/>
      </p:ext>
    </p:extLst>
  </p:cmAuthor>
  <p:cmAuthor id="2" name="Daniel Nemiroff" initials="DN" lastIdx="1" clrIdx="1">
    <p:extLst>
      <p:ext uri="{19B8F6BF-5375-455C-9EA6-DF929625EA0E}">
        <p15:presenceInfo xmlns:p15="http://schemas.microsoft.com/office/powerpoint/2012/main" userId="S::DNemiroff@septa.org::fb4475fa-d6ad-4697-a334-aa39e71304e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A5A7"/>
    <a:srgbClr val="CCEFF1"/>
    <a:srgbClr val="FFFFFF"/>
    <a:srgbClr val="00659A"/>
    <a:srgbClr val="288CB4"/>
    <a:srgbClr val="D9D9D9"/>
    <a:srgbClr val="32A0D2"/>
    <a:srgbClr val="008C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712" autoAdjust="0"/>
  </p:normalViewPr>
  <p:slideViewPr>
    <p:cSldViewPr snapToGrid="0">
      <p:cViewPr varScale="1">
        <p:scale>
          <a:sx n="79" d="100"/>
          <a:sy n="79" d="100"/>
        </p:scale>
        <p:origin x="732"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Nemiroff" userId="fb4475fa-d6ad-4697-a334-aa39e71304e4" providerId="ADAL" clId="{0C727439-F149-49E3-B131-BBA19D4B60D7}"/>
    <pc:docChg chg="delSld modSection">
      <pc:chgData name="Daniel Nemiroff" userId="fb4475fa-d6ad-4697-a334-aa39e71304e4" providerId="ADAL" clId="{0C727439-F149-49E3-B131-BBA19D4B60D7}" dt="2021-09-21T12:31:35.463" v="3" actId="2696"/>
      <pc:docMkLst>
        <pc:docMk/>
      </pc:docMkLst>
      <pc:sldChg chg="del">
        <pc:chgData name="Daniel Nemiroff" userId="fb4475fa-d6ad-4697-a334-aa39e71304e4" providerId="ADAL" clId="{0C727439-F149-49E3-B131-BBA19D4B60D7}" dt="2021-09-21T12:04:27.016" v="1" actId="2696"/>
        <pc:sldMkLst>
          <pc:docMk/>
          <pc:sldMk cId="2684957336" sldId="684"/>
        </pc:sldMkLst>
      </pc:sldChg>
      <pc:sldChg chg="del">
        <pc:chgData name="Daniel Nemiroff" userId="fb4475fa-d6ad-4697-a334-aa39e71304e4" providerId="ADAL" clId="{0C727439-F149-49E3-B131-BBA19D4B60D7}" dt="2021-09-21T12:31:35.463" v="3" actId="2696"/>
        <pc:sldMkLst>
          <pc:docMk/>
          <pc:sldMk cId="4158965885" sldId="719"/>
        </pc:sldMkLst>
      </pc:sldChg>
      <pc:sldChg chg="del">
        <pc:chgData name="Daniel Nemiroff" userId="fb4475fa-d6ad-4697-a334-aa39e71304e4" providerId="ADAL" clId="{0C727439-F149-49E3-B131-BBA19D4B60D7}" dt="2021-09-21T12:31:35.463" v="3" actId="2696"/>
        <pc:sldMkLst>
          <pc:docMk/>
          <pc:sldMk cId="1042896316" sldId="721"/>
        </pc:sldMkLst>
      </pc:sldChg>
      <pc:sldChg chg="del">
        <pc:chgData name="Daniel Nemiroff" userId="fb4475fa-d6ad-4697-a334-aa39e71304e4" providerId="ADAL" clId="{0C727439-F149-49E3-B131-BBA19D4B60D7}" dt="2021-09-21T12:31:35.463" v="3" actId="2696"/>
        <pc:sldMkLst>
          <pc:docMk/>
          <pc:sldMk cId="1438763445" sldId="747"/>
        </pc:sldMkLst>
      </pc:sldChg>
      <pc:sldChg chg="del">
        <pc:chgData name="Daniel Nemiroff" userId="fb4475fa-d6ad-4697-a334-aa39e71304e4" providerId="ADAL" clId="{0C727439-F149-49E3-B131-BBA19D4B60D7}" dt="2021-09-21T12:14:38.615" v="2" actId="2696"/>
        <pc:sldMkLst>
          <pc:docMk/>
          <pc:sldMk cId="3213095988" sldId="769"/>
        </pc:sldMkLst>
      </pc:sldChg>
      <pc:sldChg chg="del">
        <pc:chgData name="Daniel Nemiroff" userId="fb4475fa-d6ad-4697-a334-aa39e71304e4" providerId="ADAL" clId="{0C727439-F149-49E3-B131-BBA19D4B60D7}" dt="2021-09-21T11:01:42.692" v="0" actId="2696"/>
        <pc:sldMkLst>
          <pc:docMk/>
          <pc:sldMk cId="3432695085" sldId="854"/>
        </pc:sldMkLst>
      </pc:sldChg>
      <pc:sldChg chg="del">
        <pc:chgData name="Daniel Nemiroff" userId="fb4475fa-d6ad-4697-a334-aa39e71304e4" providerId="ADAL" clId="{0C727439-F149-49E3-B131-BBA19D4B60D7}" dt="2021-09-21T11:01:42.692" v="0" actId="2696"/>
        <pc:sldMkLst>
          <pc:docMk/>
          <pc:sldMk cId="951639353" sldId="91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perkinswillinc-my.sharepoint.com/personal/gslater_nelsonnygaard_com/Documents/SEPTA%20CBNR-INTERNAL/T3%20Existing%20Conditions/State%20of%20the%20System%20Report/Charts/SEPTA%20Annual%20Trips%2014-1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perkinswillinc-my.sharepoint.com/personal/gslater_nelsonnygaard_com/Documents/SEPTA%20CBNR-INTERNAL/T3%20Existing%20Conditions/State%20of%20the%20System%20Report/Charts/MonthlyRidership_ScenarioModelOutputs_v2021-0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perkinswillinc-my.sharepoint.com/personal/erosenblum_nelsonnygaard_com/Documents/Documents/ER/SEPTA/proportion_2019_bus_demand.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perkinswillinc-my.sharepoint.com/personal/erosenblum_nelsonnygaard_com/Documents/Desktop/ridership_stats_keycards%20SMB.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spc="0" baseline="0">
              <a:solidFill>
                <a:schemeClr val="tx2"/>
              </a:solidFill>
              <a:latin typeface="Helvetica Neue"/>
              <a:ea typeface="+mn-ea"/>
              <a:cs typeface="+mn-cs"/>
            </a:defRPr>
          </a:pPr>
          <a:endParaRPr lang="en-US"/>
        </a:p>
      </c:txPr>
    </c:title>
    <c:autoTitleDeleted val="0"/>
    <c:plotArea>
      <c:layout>
        <c:manualLayout>
          <c:layoutTarget val="inner"/>
          <c:xMode val="edge"/>
          <c:yMode val="edge"/>
          <c:x val="0.13288306022557991"/>
          <c:y val="0.1220494707583189"/>
          <c:w val="0.818535858693339"/>
          <c:h val="0.78512374379919048"/>
        </c:manualLayout>
      </c:layout>
      <c:scatterChart>
        <c:scatterStyle val="lineMarker"/>
        <c:varyColors val="0"/>
        <c:ser>
          <c:idx val="0"/>
          <c:order val="0"/>
          <c:tx>
            <c:strRef>
              <c:f>Sheet1!$K$1</c:f>
              <c:strCache>
                <c:ptCount val="1"/>
                <c:pt idx="0">
                  <c:v>Annual Unlinked Passenger Trips</c:v>
                </c:pt>
              </c:strCache>
            </c:strRef>
          </c:tx>
          <c:spPr>
            <a:ln w="25400" cap="rnd">
              <a:solidFill>
                <a:schemeClr val="tx2"/>
              </a:solidFill>
              <a:round/>
            </a:ln>
            <a:effectLst/>
          </c:spPr>
          <c:marker>
            <c:symbol val="circle"/>
            <c:size val="5"/>
            <c:spPr>
              <a:solidFill>
                <a:schemeClr val="accent3"/>
              </a:solidFill>
              <a:ln w="50800">
                <a:solidFill>
                  <a:schemeClr val="accent3"/>
                </a:solidFill>
              </a:ln>
              <a:effectLst/>
            </c:spPr>
          </c:marker>
          <c:dLbls>
            <c:dLbl>
              <c:idx val="0"/>
              <c:layout>
                <c:manualLayout>
                  <c:x val="-4.3954802748077844E-3"/>
                  <c:y val="-3.36564061777845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A1E-4A80-8713-AC1043C4D792}"/>
                </c:ext>
              </c:extLst>
            </c:dLbl>
            <c:dLbl>
              <c:idx val="1"/>
              <c:layout>
                <c:manualLayout>
                  <c:x val="-6.1773116313116945E-2"/>
                  <c:y val="7.09445356774921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A1E-4A80-8713-AC1043C4D792}"/>
                </c:ext>
              </c:extLst>
            </c:dLbl>
            <c:dLbl>
              <c:idx val="3"/>
              <c:layout>
                <c:manualLayout>
                  <c:x val="-6.3732766649775688E-2"/>
                  <c:y val="5.53911545969635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A1E-4A80-8713-AC1043C4D792}"/>
                </c:ext>
              </c:extLst>
            </c:dLbl>
            <c:dLbl>
              <c:idx val="5"/>
              <c:layout>
                <c:manualLayout>
                  <c:x val="-4.6095913619847585E-2"/>
                  <c:y val="4.51513707393711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A1E-4A80-8713-AC1043C4D792}"/>
                </c:ext>
              </c:extLst>
            </c:dLbl>
            <c:numFmt formatCode="#,##0.0" sourceLinked="0"/>
            <c:spPr>
              <a:noFill/>
              <a:ln>
                <a:noFill/>
              </a:ln>
              <a:effectLst/>
            </c:spPr>
            <c:txPr>
              <a:bodyPr rot="0" spcFirstLastPara="1" vertOverflow="ellipsis" vert="horz" wrap="square" anchor="ctr" anchorCtr="1"/>
              <a:lstStyle/>
              <a:p>
                <a:pPr>
                  <a:defRPr sz="1400" b="1" i="0" u="none" strike="noStrike" kern="1200" baseline="0">
                    <a:solidFill>
                      <a:schemeClr val="accent3"/>
                    </a:solidFill>
                    <a:latin typeface="Helvetica Neue"/>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Sheet1!$J$2:$J$7</c:f>
              <c:numCache>
                <c:formatCode>General</c:formatCode>
                <c:ptCount val="6"/>
                <c:pt idx="0">
                  <c:v>2014</c:v>
                </c:pt>
                <c:pt idx="1">
                  <c:v>2015</c:v>
                </c:pt>
                <c:pt idx="2">
                  <c:v>2016</c:v>
                </c:pt>
                <c:pt idx="3">
                  <c:v>2017</c:v>
                </c:pt>
                <c:pt idx="4">
                  <c:v>2018</c:v>
                </c:pt>
                <c:pt idx="5">
                  <c:v>2019</c:v>
                </c:pt>
              </c:numCache>
            </c:numRef>
          </c:xVal>
          <c:yVal>
            <c:numRef>
              <c:f>Sheet1!$K$2:$K$7</c:f>
              <c:numCache>
                <c:formatCode>General</c:formatCode>
                <c:ptCount val="6"/>
                <c:pt idx="0">
                  <c:v>177317470</c:v>
                </c:pt>
                <c:pt idx="1">
                  <c:v>171287633</c:v>
                </c:pt>
                <c:pt idx="2">
                  <c:v>182484615</c:v>
                </c:pt>
                <c:pt idx="3">
                  <c:v>163167788</c:v>
                </c:pt>
                <c:pt idx="4">
                  <c:v>161454460</c:v>
                </c:pt>
                <c:pt idx="5">
                  <c:v>153878784</c:v>
                </c:pt>
              </c:numCache>
            </c:numRef>
          </c:yVal>
          <c:smooth val="0"/>
          <c:extLst>
            <c:ext xmlns:c16="http://schemas.microsoft.com/office/drawing/2014/chart" uri="{C3380CC4-5D6E-409C-BE32-E72D297353CC}">
              <c16:uniqueId val="{00000000-AA1E-4A80-8713-AC1043C4D792}"/>
            </c:ext>
          </c:extLst>
        </c:ser>
        <c:dLbls>
          <c:showLegendKey val="0"/>
          <c:showVal val="0"/>
          <c:showCatName val="0"/>
          <c:showSerName val="0"/>
          <c:showPercent val="0"/>
          <c:showBubbleSize val="0"/>
        </c:dLbls>
        <c:axId val="1407001807"/>
        <c:axId val="1406999727"/>
      </c:scatterChart>
      <c:valAx>
        <c:axId val="1407001807"/>
        <c:scaling>
          <c:orientation val="minMax"/>
          <c:max val="2019"/>
          <c:min val="2014"/>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Helvetica Neue"/>
                <a:ea typeface="+mn-ea"/>
                <a:cs typeface="+mn-cs"/>
              </a:defRPr>
            </a:pPr>
            <a:endParaRPr lang="en-US"/>
          </a:p>
        </c:txPr>
        <c:crossAx val="1406999727"/>
        <c:crosses val="autoZero"/>
        <c:crossBetween val="midCat"/>
      </c:valAx>
      <c:valAx>
        <c:axId val="1406999727"/>
        <c:scaling>
          <c:orientation val="minMax"/>
          <c:min val="15000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Helvetica Neue"/>
                <a:ea typeface="+mn-ea"/>
                <a:cs typeface="+mn-cs"/>
              </a:defRPr>
            </a:pPr>
            <a:endParaRPr lang="en-US"/>
          </a:p>
        </c:txPr>
        <c:crossAx val="1407001807"/>
        <c:crosses val="autoZero"/>
        <c:crossBetween val="midCat"/>
        <c:dispUnits>
          <c:builtInUnit val="millions"/>
          <c:dispUnitsLbl>
            <c:spPr>
              <a:noFill/>
              <a:ln>
                <a:noFill/>
              </a:ln>
              <a:effectLst/>
            </c:spPr>
            <c:txPr>
              <a:bodyPr rot="-5400000" spcFirstLastPara="1" vertOverflow="ellipsis" vert="horz" wrap="square" anchor="ctr" anchorCtr="1"/>
              <a:lstStyle/>
              <a:p>
                <a:pPr>
                  <a:defRPr sz="1200" b="0" i="0" u="none" strike="noStrike" kern="1200" baseline="0">
                    <a:solidFill>
                      <a:schemeClr val="tx2"/>
                    </a:solidFill>
                    <a:latin typeface="Helvetica Neue"/>
                    <a:ea typeface="+mn-ea"/>
                    <a:cs typeface="+mn-cs"/>
                  </a:defRPr>
                </a:pPr>
                <a:endParaRPr lang="en-US"/>
              </a:p>
            </c:txPr>
          </c:dispUnitsLbl>
        </c:dispUnits>
      </c:valAx>
      <c:spPr>
        <a:noFill/>
        <a:ln>
          <a:solidFill>
            <a:schemeClr val="bg1"/>
          </a:solidFill>
        </a:ln>
        <a:effectLst/>
      </c:spPr>
    </c:plotArea>
    <c:plotVisOnly val="1"/>
    <c:dispBlanksAs val="gap"/>
    <c:showDLblsOverMax val="0"/>
  </c:chart>
  <c:spPr>
    <a:noFill/>
    <a:ln>
      <a:noFill/>
    </a:ln>
    <a:effectLst/>
  </c:spPr>
  <c:txPr>
    <a:bodyPr/>
    <a:lstStyle/>
    <a:p>
      <a:pPr>
        <a:defRPr sz="1400">
          <a:solidFill>
            <a:schemeClr val="tx2"/>
          </a:solidFill>
          <a:latin typeface="Helvetica Neue"/>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Helvetica Neue"/>
                <a:ea typeface="+mn-ea"/>
                <a:cs typeface="+mn-cs"/>
              </a:defRPr>
            </a:pPr>
            <a:r>
              <a:rPr lang="en-US" sz="1400" b="1"/>
              <a:t>Monthly Bus Ridership, February 2020 through January 2021</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Helvetica Neue"/>
              <a:ea typeface="+mn-ea"/>
              <a:cs typeface="+mn-cs"/>
            </a:defRPr>
          </a:pPr>
          <a:endParaRPr lang="en-US"/>
        </a:p>
      </c:txPr>
    </c:title>
    <c:autoTitleDeleted val="0"/>
    <c:plotArea>
      <c:layout>
        <c:manualLayout>
          <c:layoutTarget val="inner"/>
          <c:xMode val="edge"/>
          <c:yMode val="edge"/>
          <c:x val="9.7246527110940395E-2"/>
          <c:y val="0.14558208698840736"/>
          <c:w val="0.87890523440667478"/>
          <c:h val="0.68575764430049246"/>
        </c:manualLayout>
      </c:layout>
      <c:lineChart>
        <c:grouping val="standard"/>
        <c:varyColors val="0"/>
        <c:ser>
          <c:idx val="0"/>
          <c:order val="0"/>
          <c:tx>
            <c:strRef>
              <c:f>Sheet2!$E$2</c:f>
              <c:strCache>
                <c:ptCount val="1"/>
                <c:pt idx="0">
                  <c:v>Bus Ridership by Month</c:v>
                </c:pt>
              </c:strCache>
            </c:strRef>
          </c:tx>
          <c:spPr>
            <a:ln w="25400" cap="rnd">
              <a:solidFill>
                <a:schemeClr val="tx2"/>
              </a:solidFill>
              <a:round/>
            </a:ln>
            <a:effectLst/>
          </c:spPr>
          <c:marker>
            <c:symbol val="circle"/>
            <c:size val="5"/>
            <c:spPr>
              <a:solidFill>
                <a:schemeClr val="accent3"/>
              </a:solidFill>
              <a:ln w="50800">
                <a:solidFill>
                  <a:schemeClr val="accent3"/>
                </a:solidFill>
              </a:ln>
              <a:effectLst/>
            </c:spPr>
          </c:marker>
          <c:dLbls>
            <c:dLbl>
              <c:idx val="2"/>
              <c:layout>
                <c:manualLayout>
                  <c:x val="-4.7962102298188335E-2"/>
                  <c:y val="2.87744945337655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3D4-4C0D-944C-E591ECE11B13}"/>
                </c:ext>
              </c:extLst>
            </c:dLbl>
            <c:dLbl>
              <c:idx val="3"/>
              <c:layout>
                <c:manualLayout>
                  <c:x val="-3.7121993897104362E-2"/>
                  <c:y val="3.5998217010861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3D4-4C0D-944C-E591ECE11B13}"/>
                </c:ext>
              </c:extLst>
            </c:dLbl>
            <c:dLbl>
              <c:idx val="5"/>
              <c:layout>
                <c:manualLayout>
                  <c:x val="-5.2298145658621939E-2"/>
                  <c:y val="3.84061245032268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3D4-4C0D-944C-E591ECE11B13}"/>
                </c:ext>
              </c:extLst>
            </c:dLbl>
            <c:dLbl>
              <c:idx val="7"/>
              <c:layout>
                <c:manualLayout>
                  <c:x val="-5.013012397840514E-2"/>
                  <c:y val="3.84061245032268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3D4-4C0D-944C-E591ECE11B13}"/>
                </c:ext>
              </c:extLst>
            </c:dLbl>
            <c:dLbl>
              <c:idx val="8"/>
              <c:layout>
                <c:manualLayout>
                  <c:x val="-5.4466167338838821E-2"/>
                  <c:y val="-4.34627302371940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3D4-4C0D-944C-E591ECE11B13}"/>
                </c:ext>
              </c:extLst>
            </c:dLbl>
            <c:dLbl>
              <c:idx val="10"/>
              <c:layout>
                <c:manualLayout>
                  <c:x val="-4.7962102298188335E-2"/>
                  <c:y val="-4.8278545221924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3D4-4C0D-944C-E591ECE11B13}"/>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3"/>
                    </a:solidFill>
                    <a:latin typeface="Helvetica Neue"/>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Sheet2!$F$1:$Q$1</c:f>
              <c:numCache>
                <c:formatCode>m/d/yyyy</c:formatCode>
                <c:ptCount val="12"/>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numCache>
            </c:numRef>
          </c:cat>
          <c:val>
            <c:numRef>
              <c:f>Sheet2!$F$2:$Q$2</c:f>
              <c:numCache>
                <c:formatCode>#,##0_);\(#,##0\);\-\-_);@_)</c:formatCode>
                <c:ptCount val="12"/>
                <c:pt idx="0">
                  <c:v>6672318</c:v>
                </c:pt>
                <c:pt idx="1">
                  <c:v>6337423</c:v>
                </c:pt>
                <c:pt idx="2">
                  <c:v>631502</c:v>
                </c:pt>
                <c:pt idx="3">
                  <c:v>1016924</c:v>
                </c:pt>
                <c:pt idx="4">
                  <c:v>2409910</c:v>
                </c:pt>
                <c:pt idx="5">
                  <c:v>2399641</c:v>
                </c:pt>
                <c:pt idx="6">
                  <c:v>3386597</c:v>
                </c:pt>
                <c:pt idx="7">
                  <c:v>2842763</c:v>
                </c:pt>
                <c:pt idx="8">
                  <c:v>2900105</c:v>
                </c:pt>
                <c:pt idx="9">
                  <c:v>3326452</c:v>
                </c:pt>
                <c:pt idx="10">
                  <c:v>2570282</c:v>
                </c:pt>
                <c:pt idx="11">
                  <c:v>2561189</c:v>
                </c:pt>
              </c:numCache>
            </c:numRef>
          </c:val>
          <c:smooth val="0"/>
          <c:extLst>
            <c:ext xmlns:c16="http://schemas.microsoft.com/office/drawing/2014/chart" uri="{C3380CC4-5D6E-409C-BE32-E72D297353CC}">
              <c16:uniqueId val="{00000000-93D4-4C0D-944C-E591ECE11B13}"/>
            </c:ext>
          </c:extLst>
        </c:ser>
        <c:dLbls>
          <c:showLegendKey val="0"/>
          <c:showVal val="0"/>
          <c:showCatName val="0"/>
          <c:showSerName val="0"/>
          <c:showPercent val="0"/>
          <c:showBubbleSize val="0"/>
        </c:dLbls>
        <c:marker val="1"/>
        <c:smooth val="0"/>
        <c:axId val="195301919"/>
        <c:axId val="195299423"/>
      </c:lineChart>
      <c:dateAx>
        <c:axId val="195301919"/>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Helvetica Neue"/>
                <a:ea typeface="+mn-ea"/>
                <a:cs typeface="+mn-cs"/>
              </a:defRPr>
            </a:pPr>
            <a:endParaRPr lang="en-US"/>
          </a:p>
        </c:txPr>
        <c:crossAx val="195299423"/>
        <c:crosses val="autoZero"/>
        <c:auto val="1"/>
        <c:lblOffset val="100"/>
        <c:baseTimeUnit val="months"/>
      </c:dateAx>
      <c:valAx>
        <c:axId val="195299423"/>
        <c:scaling>
          <c:orientation val="minMax"/>
        </c:scaling>
        <c:delete val="0"/>
        <c:axPos val="l"/>
        <c:majorGridlines>
          <c:spPr>
            <a:ln w="9525" cap="flat" cmpd="sng" algn="ctr">
              <a:solidFill>
                <a:schemeClr val="tx1">
                  <a:lumMod val="15000"/>
                  <a:lumOff val="85000"/>
                </a:schemeClr>
              </a:solidFill>
              <a:round/>
            </a:ln>
            <a:effectLst/>
          </c:spPr>
        </c:majorGridlines>
        <c:numFmt formatCode="#,##0_);\(#,##0\);\-\-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Helvetica Neue"/>
                <a:ea typeface="+mn-ea"/>
                <a:cs typeface="+mn-cs"/>
              </a:defRPr>
            </a:pPr>
            <a:endParaRPr lang="en-US"/>
          </a:p>
        </c:txPr>
        <c:crossAx val="195301919"/>
        <c:crosses val="autoZero"/>
        <c:crossBetween val="between"/>
        <c:dispUnits>
          <c:builtInUnit val="millions"/>
          <c:dispUnitsLbl>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Helvetica Neue"/>
                    <a:ea typeface="+mn-ea"/>
                    <a:cs typeface="+mn-cs"/>
                  </a:defRPr>
                </a:pPr>
                <a:endParaRPr lang="en-US"/>
              </a:p>
            </c:txPr>
          </c:dispUnitsLbl>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latin typeface="Helvetica Neue"/>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Helvetica Neue"/>
                <a:ea typeface="+mn-ea"/>
                <a:cs typeface="+mn-cs"/>
              </a:defRPr>
            </a:pPr>
            <a:r>
              <a:rPr lang="en-US" sz="1400" b="1"/>
              <a:t>Weekday Bus Ridership per Hour, Fall 2019 vs Summer 2020</a:t>
            </a:r>
          </a:p>
        </c:rich>
      </c:tx>
      <c:layout>
        <c:manualLayout>
          <c:xMode val="edge"/>
          <c:yMode val="edge"/>
          <c:x val="0.13702785068533099"/>
          <c:y val="1.4764811238217865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Helvetica Neue"/>
              <a:ea typeface="+mn-ea"/>
              <a:cs typeface="+mn-cs"/>
            </a:defRPr>
          </a:pPr>
          <a:endParaRPr lang="en-US"/>
        </a:p>
      </c:txPr>
    </c:title>
    <c:autoTitleDeleted val="0"/>
    <c:plotArea>
      <c:layout>
        <c:manualLayout>
          <c:layoutTarget val="inner"/>
          <c:xMode val="edge"/>
          <c:yMode val="edge"/>
          <c:x val="7.9687142047713336E-2"/>
          <c:y val="0.10827224303768104"/>
          <c:w val="0.91988086716433171"/>
          <c:h val="0.60395240693723451"/>
        </c:manualLayout>
      </c:layout>
      <c:barChart>
        <c:barDir val="col"/>
        <c:grouping val="clustered"/>
        <c:varyColors val="0"/>
        <c:ser>
          <c:idx val="0"/>
          <c:order val="0"/>
          <c:tx>
            <c:strRef>
              <c:f>'Weekday Only'!$D$1</c:f>
              <c:strCache>
                <c:ptCount val="1"/>
                <c:pt idx="0">
                  <c:v>Fall 2019 Weekday</c:v>
                </c:pt>
              </c:strCache>
            </c:strRef>
          </c:tx>
          <c:spPr>
            <a:solidFill>
              <a:schemeClr val="tx2"/>
            </a:solidFill>
            <a:ln w="6350">
              <a:solidFill>
                <a:schemeClr val="bg1"/>
              </a:solidFill>
            </a:ln>
            <a:effectLst/>
          </c:spPr>
          <c:invertIfNegative val="0"/>
          <c:cat>
            <c:strRef>
              <c:f>'Weekday Only'!$C$2:$C$25</c:f>
              <c:strCache>
                <c:ptCount val="24"/>
                <c:pt idx="0">
                  <c:v>12 am</c:v>
                </c:pt>
                <c:pt idx="1">
                  <c:v>1 am</c:v>
                </c:pt>
                <c:pt idx="2">
                  <c:v>2 am</c:v>
                </c:pt>
                <c:pt idx="3">
                  <c:v>3 am</c:v>
                </c:pt>
                <c:pt idx="4">
                  <c:v>4 am</c:v>
                </c:pt>
                <c:pt idx="5">
                  <c:v>5 am</c:v>
                </c:pt>
                <c:pt idx="6">
                  <c:v>6 am</c:v>
                </c:pt>
                <c:pt idx="7">
                  <c:v>7 am</c:v>
                </c:pt>
                <c:pt idx="8">
                  <c:v>8 am</c:v>
                </c:pt>
                <c:pt idx="9">
                  <c:v>9 am</c:v>
                </c:pt>
                <c:pt idx="10">
                  <c:v>10 am</c:v>
                </c:pt>
                <c:pt idx="11">
                  <c:v>11 am</c:v>
                </c:pt>
                <c:pt idx="12">
                  <c:v>12 pm</c:v>
                </c:pt>
                <c:pt idx="13">
                  <c:v>1 pm</c:v>
                </c:pt>
                <c:pt idx="14">
                  <c:v>2 pm</c:v>
                </c:pt>
                <c:pt idx="15">
                  <c:v>3 pm</c:v>
                </c:pt>
                <c:pt idx="16">
                  <c:v>4 pm</c:v>
                </c:pt>
                <c:pt idx="17">
                  <c:v>5 pm</c:v>
                </c:pt>
                <c:pt idx="18">
                  <c:v>6 pm</c:v>
                </c:pt>
                <c:pt idx="19">
                  <c:v>7 pm</c:v>
                </c:pt>
                <c:pt idx="20">
                  <c:v>8 pm</c:v>
                </c:pt>
                <c:pt idx="21">
                  <c:v>9 pm</c:v>
                </c:pt>
                <c:pt idx="22">
                  <c:v>10 pm</c:v>
                </c:pt>
                <c:pt idx="23">
                  <c:v>11 pm</c:v>
                </c:pt>
              </c:strCache>
            </c:strRef>
          </c:cat>
          <c:val>
            <c:numRef>
              <c:f>'Weekday Only'!$D$2:$D$25</c:f>
              <c:numCache>
                <c:formatCode>_(* #,##0_);_(* \(#,##0\);_(* "-"??_);_(@_)</c:formatCode>
                <c:ptCount val="24"/>
                <c:pt idx="0">
                  <c:v>1660</c:v>
                </c:pt>
                <c:pt idx="1">
                  <c:v>978</c:v>
                </c:pt>
                <c:pt idx="2">
                  <c:v>648</c:v>
                </c:pt>
                <c:pt idx="3">
                  <c:v>868</c:v>
                </c:pt>
                <c:pt idx="4">
                  <c:v>2088</c:v>
                </c:pt>
                <c:pt idx="5">
                  <c:v>6307</c:v>
                </c:pt>
                <c:pt idx="6">
                  <c:v>13871</c:v>
                </c:pt>
                <c:pt idx="7">
                  <c:v>21507</c:v>
                </c:pt>
                <c:pt idx="8">
                  <c:v>21424</c:v>
                </c:pt>
                <c:pt idx="9">
                  <c:v>15164</c:v>
                </c:pt>
                <c:pt idx="10">
                  <c:v>12768</c:v>
                </c:pt>
                <c:pt idx="11">
                  <c:v>12872</c:v>
                </c:pt>
                <c:pt idx="12">
                  <c:v>13818</c:v>
                </c:pt>
                <c:pt idx="13">
                  <c:v>14725</c:v>
                </c:pt>
                <c:pt idx="14">
                  <c:v>17305</c:v>
                </c:pt>
                <c:pt idx="15">
                  <c:v>20295</c:v>
                </c:pt>
                <c:pt idx="16">
                  <c:v>21538</c:v>
                </c:pt>
                <c:pt idx="17">
                  <c:v>20421</c:v>
                </c:pt>
                <c:pt idx="18">
                  <c:v>13614</c:v>
                </c:pt>
                <c:pt idx="19">
                  <c:v>8362</c:v>
                </c:pt>
                <c:pt idx="20">
                  <c:v>5770</c:v>
                </c:pt>
                <c:pt idx="21">
                  <c:v>4774</c:v>
                </c:pt>
                <c:pt idx="22">
                  <c:v>3927</c:v>
                </c:pt>
                <c:pt idx="23">
                  <c:v>2768</c:v>
                </c:pt>
              </c:numCache>
            </c:numRef>
          </c:val>
          <c:extLst>
            <c:ext xmlns:c16="http://schemas.microsoft.com/office/drawing/2014/chart" uri="{C3380CC4-5D6E-409C-BE32-E72D297353CC}">
              <c16:uniqueId val="{00000000-03C5-4375-ACB1-9F54DA97A5AF}"/>
            </c:ext>
          </c:extLst>
        </c:ser>
        <c:ser>
          <c:idx val="1"/>
          <c:order val="1"/>
          <c:tx>
            <c:strRef>
              <c:f>'Weekday Only'!$E$1</c:f>
              <c:strCache>
                <c:ptCount val="1"/>
                <c:pt idx="0">
                  <c:v>Summer 2020 Weekday</c:v>
                </c:pt>
              </c:strCache>
            </c:strRef>
          </c:tx>
          <c:spPr>
            <a:solidFill>
              <a:schemeClr val="accent3"/>
            </a:solidFill>
            <a:ln w="6350">
              <a:solidFill>
                <a:schemeClr val="bg1"/>
              </a:solidFill>
            </a:ln>
            <a:effectLst/>
          </c:spPr>
          <c:invertIfNegative val="0"/>
          <c:cat>
            <c:strRef>
              <c:f>'Weekday Only'!$C$2:$C$25</c:f>
              <c:strCache>
                <c:ptCount val="24"/>
                <c:pt idx="0">
                  <c:v>12 am</c:v>
                </c:pt>
                <c:pt idx="1">
                  <c:v>1 am</c:v>
                </c:pt>
                <c:pt idx="2">
                  <c:v>2 am</c:v>
                </c:pt>
                <c:pt idx="3">
                  <c:v>3 am</c:v>
                </c:pt>
                <c:pt idx="4">
                  <c:v>4 am</c:v>
                </c:pt>
                <c:pt idx="5">
                  <c:v>5 am</c:v>
                </c:pt>
                <c:pt idx="6">
                  <c:v>6 am</c:v>
                </c:pt>
                <c:pt idx="7">
                  <c:v>7 am</c:v>
                </c:pt>
                <c:pt idx="8">
                  <c:v>8 am</c:v>
                </c:pt>
                <c:pt idx="9">
                  <c:v>9 am</c:v>
                </c:pt>
                <c:pt idx="10">
                  <c:v>10 am</c:v>
                </c:pt>
                <c:pt idx="11">
                  <c:v>11 am</c:v>
                </c:pt>
                <c:pt idx="12">
                  <c:v>12 pm</c:v>
                </c:pt>
                <c:pt idx="13">
                  <c:v>1 pm</c:v>
                </c:pt>
                <c:pt idx="14">
                  <c:v>2 pm</c:v>
                </c:pt>
                <c:pt idx="15">
                  <c:v>3 pm</c:v>
                </c:pt>
                <c:pt idx="16">
                  <c:v>4 pm</c:v>
                </c:pt>
                <c:pt idx="17">
                  <c:v>5 pm</c:v>
                </c:pt>
                <c:pt idx="18">
                  <c:v>6 pm</c:v>
                </c:pt>
                <c:pt idx="19">
                  <c:v>7 pm</c:v>
                </c:pt>
                <c:pt idx="20">
                  <c:v>8 pm</c:v>
                </c:pt>
                <c:pt idx="21">
                  <c:v>9 pm</c:v>
                </c:pt>
                <c:pt idx="22">
                  <c:v>10 pm</c:v>
                </c:pt>
                <c:pt idx="23">
                  <c:v>11 pm</c:v>
                </c:pt>
              </c:strCache>
            </c:strRef>
          </c:cat>
          <c:val>
            <c:numRef>
              <c:f>'Weekday Only'!$E$2:$E$25</c:f>
              <c:numCache>
                <c:formatCode>_(* #,##0_);_(* \(#,##0\);_(* "-"??_);_(@_)</c:formatCode>
                <c:ptCount val="24"/>
                <c:pt idx="0">
                  <c:v>665</c:v>
                </c:pt>
                <c:pt idx="1">
                  <c:v>351</c:v>
                </c:pt>
                <c:pt idx="2">
                  <c:v>262</c:v>
                </c:pt>
                <c:pt idx="3">
                  <c:v>421</c:v>
                </c:pt>
                <c:pt idx="4">
                  <c:v>913</c:v>
                </c:pt>
                <c:pt idx="5">
                  <c:v>2842</c:v>
                </c:pt>
                <c:pt idx="6">
                  <c:v>5819</c:v>
                </c:pt>
                <c:pt idx="7">
                  <c:v>7181</c:v>
                </c:pt>
                <c:pt idx="8">
                  <c:v>6848</c:v>
                </c:pt>
                <c:pt idx="9">
                  <c:v>6378</c:v>
                </c:pt>
                <c:pt idx="10">
                  <c:v>6318</c:v>
                </c:pt>
                <c:pt idx="11">
                  <c:v>6229</c:v>
                </c:pt>
                <c:pt idx="12">
                  <c:v>6432</c:v>
                </c:pt>
                <c:pt idx="13">
                  <c:v>6630</c:v>
                </c:pt>
                <c:pt idx="14">
                  <c:v>7173</c:v>
                </c:pt>
                <c:pt idx="15">
                  <c:v>8343</c:v>
                </c:pt>
                <c:pt idx="16">
                  <c:v>8382</c:v>
                </c:pt>
                <c:pt idx="17">
                  <c:v>7117</c:v>
                </c:pt>
                <c:pt idx="18">
                  <c:v>4722</c:v>
                </c:pt>
                <c:pt idx="19">
                  <c:v>3350</c:v>
                </c:pt>
                <c:pt idx="20">
                  <c:v>2478</c:v>
                </c:pt>
                <c:pt idx="21">
                  <c:v>2023</c:v>
                </c:pt>
                <c:pt idx="22">
                  <c:v>1674</c:v>
                </c:pt>
                <c:pt idx="23">
                  <c:v>1163</c:v>
                </c:pt>
              </c:numCache>
            </c:numRef>
          </c:val>
          <c:extLst>
            <c:ext xmlns:c16="http://schemas.microsoft.com/office/drawing/2014/chart" uri="{C3380CC4-5D6E-409C-BE32-E72D297353CC}">
              <c16:uniqueId val="{00000001-03C5-4375-ACB1-9F54DA97A5AF}"/>
            </c:ext>
          </c:extLst>
        </c:ser>
        <c:dLbls>
          <c:showLegendKey val="0"/>
          <c:showVal val="0"/>
          <c:showCatName val="0"/>
          <c:showSerName val="0"/>
          <c:showPercent val="0"/>
          <c:showBubbleSize val="0"/>
        </c:dLbls>
        <c:gapWidth val="150"/>
        <c:axId val="88901935"/>
        <c:axId val="88900271"/>
      </c:barChart>
      <c:catAx>
        <c:axId val="889019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50" b="0" i="0" u="none" strike="noStrike" kern="1200" baseline="0">
                <a:solidFill>
                  <a:schemeClr val="tx1">
                    <a:lumMod val="65000"/>
                    <a:lumOff val="35000"/>
                  </a:schemeClr>
                </a:solidFill>
                <a:latin typeface="Helvetica Neue"/>
                <a:ea typeface="+mn-ea"/>
                <a:cs typeface="+mn-cs"/>
              </a:defRPr>
            </a:pPr>
            <a:endParaRPr lang="en-US"/>
          </a:p>
        </c:txPr>
        <c:crossAx val="88900271"/>
        <c:crosses val="autoZero"/>
        <c:auto val="1"/>
        <c:lblAlgn val="ctr"/>
        <c:lblOffset val="100"/>
        <c:noMultiLvlLbl val="0"/>
      </c:catAx>
      <c:valAx>
        <c:axId val="88900271"/>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Helvetica Neue"/>
                <a:ea typeface="+mn-ea"/>
                <a:cs typeface="+mn-cs"/>
              </a:defRPr>
            </a:pPr>
            <a:endParaRPr lang="en-US"/>
          </a:p>
        </c:txPr>
        <c:crossAx val="88901935"/>
        <c:crosses val="autoZero"/>
        <c:crossBetween val="between"/>
      </c:valAx>
      <c:spPr>
        <a:noFill/>
        <a:ln>
          <a:noFill/>
        </a:ln>
        <a:effectLst/>
      </c:spPr>
    </c:plotArea>
    <c:legend>
      <c:legendPos val="b"/>
      <c:layout>
        <c:manualLayout>
          <c:xMode val="edge"/>
          <c:yMode val="edge"/>
          <c:x val="9.243925966491405E-2"/>
          <c:y val="0.85800731276514952"/>
          <c:w val="0.28975278616529698"/>
          <c:h val="0.10939310652206211"/>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Helvetica Neue"/>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050">
          <a:latin typeface="Helvetica Neue"/>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Helvetica Neue"/>
                <a:ea typeface="+mn-ea"/>
                <a:cs typeface="+mn-cs"/>
              </a:defRPr>
            </a:pPr>
            <a:r>
              <a:rPr lang="en-US" sz="1400" b="1"/>
              <a:t>Average</a:t>
            </a:r>
            <a:r>
              <a:rPr lang="en-US" sz="1400" b="1" baseline="0"/>
              <a:t> Daily Ridership, Fall 2019 vs. Summer 2020</a:t>
            </a:r>
            <a:endParaRPr lang="en-US" sz="1400" b="1"/>
          </a:p>
        </c:rich>
      </c:tx>
      <c:layout>
        <c:manualLayout>
          <c:xMode val="edge"/>
          <c:yMode val="edge"/>
          <c:x val="0.12757279003003882"/>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Helvetica Neue"/>
              <a:ea typeface="+mn-ea"/>
              <a:cs typeface="+mn-cs"/>
            </a:defRPr>
          </a:pPr>
          <a:endParaRPr lang="en-US"/>
        </a:p>
      </c:txPr>
    </c:title>
    <c:autoTitleDeleted val="0"/>
    <c:plotArea>
      <c:layout>
        <c:manualLayout>
          <c:layoutTarget val="inner"/>
          <c:xMode val="edge"/>
          <c:yMode val="edge"/>
          <c:x val="0.11865120317412123"/>
          <c:y val="8.6638145961961927E-2"/>
          <c:w val="0.86401804036224006"/>
          <c:h val="0.73213252933225126"/>
        </c:manualLayout>
      </c:layout>
      <c:barChart>
        <c:barDir val="col"/>
        <c:grouping val="clustered"/>
        <c:varyColors val="0"/>
        <c:ser>
          <c:idx val="0"/>
          <c:order val="0"/>
          <c:tx>
            <c:strRef>
              <c:f>'2019 vs 2020'!$J$19</c:f>
              <c:strCache>
                <c:ptCount val="1"/>
                <c:pt idx="0">
                  <c:v>2019</c:v>
                </c:pt>
              </c:strCache>
            </c:strRef>
          </c:tx>
          <c:spPr>
            <a:solidFill>
              <a:schemeClr val="tx2"/>
            </a:solidFill>
            <a:ln>
              <a:noFill/>
            </a:ln>
            <a:effectLst/>
          </c:spPr>
          <c:invertIfNegative val="0"/>
          <c:dLbls>
            <c:numFmt formatCode="#,\k" sourceLinked="0"/>
            <c:spPr>
              <a:noFill/>
              <a:ln>
                <a:noFill/>
              </a:ln>
              <a:effectLst/>
            </c:spPr>
            <c:txPr>
              <a:bodyPr rot="0" spcFirstLastPara="1" vertOverflow="ellipsis" vert="horz" wrap="square" anchor="ctr" anchorCtr="1"/>
              <a:lstStyle/>
              <a:p>
                <a:pPr>
                  <a:defRPr sz="1050" b="1" i="0" u="none" strike="noStrike" kern="1200" baseline="0">
                    <a:solidFill>
                      <a:schemeClr val="bg1"/>
                    </a:solidFill>
                    <a:latin typeface="Helvetica Neue"/>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'2019 vs 2020'!$I$20:$I$22</c:f>
              <c:strCache>
                <c:ptCount val="3"/>
                <c:pt idx="0">
                  <c:v>Weekday</c:v>
                </c:pt>
                <c:pt idx="1">
                  <c:v>Saturday</c:v>
                </c:pt>
                <c:pt idx="2">
                  <c:v>Sunday</c:v>
                </c:pt>
              </c:strCache>
            </c:strRef>
          </c:cat>
          <c:val>
            <c:numRef>
              <c:f>'2019 vs 2020'!$J$20:$J$22</c:f>
              <c:numCache>
                <c:formatCode>_(* #,##0_);_(* \(#,##0\);_(* "-"??_);_(@_)</c:formatCode>
                <c:ptCount val="3"/>
                <c:pt idx="0">
                  <c:v>598258.48</c:v>
                </c:pt>
                <c:pt idx="1">
                  <c:v>244924.83333333299</c:v>
                </c:pt>
                <c:pt idx="2">
                  <c:v>197450.59999999995</c:v>
                </c:pt>
              </c:numCache>
            </c:numRef>
          </c:val>
          <c:extLst>
            <c:ext xmlns:c16="http://schemas.microsoft.com/office/drawing/2014/chart" uri="{C3380CC4-5D6E-409C-BE32-E72D297353CC}">
              <c16:uniqueId val="{00000000-F575-46A0-9BB8-DF4504F6F7D4}"/>
            </c:ext>
          </c:extLst>
        </c:ser>
        <c:ser>
          <c:idx val="1"/>
          <c:order val="1"/>
          <c:tx>
            <c:strRef>
              <c:f>'2019 vs 2020'!$K$19</c:f>
              <c:strCache>
                <c:ptCount val="1"/>
                <c:pt idx="0">
                  <c:v>2020</c:v>
                </c:pt>
              </c:strCache>
            </c:strRef>
          </c:tx>
          <c:spPr>
            <a:solidFill>
              <a:schemeClr val="accent3"/>
            </a:solidFill>
            <a:ln>
              <a:noFill/>
            </a:ln>
            <a:effectLst/>
          </c:spPr>
          <c:invertIfNegative val="0"/>
          <c:dLbls>
            <c:numFmt formatCode="#,\k" sourceLinked="0"/>
            <c:spPr>
              <a:noFill/>
              <a:ln>
                <a:noFill/>
              </a:ln>
              <a:effectLst/>
            </c:spPr>
            <c:txPr>
              <a:bodyPr rot="0" spcFirstLastPara="1" vertOverflow="ellipsis" vert="horz" wrap="square" anchor="ctr" anchorCtr="1"/>
              <a:lstStyle/>
              <a:p>
                <a:pPr>
                  <a:defRPr sz="1050" b="1" i="0" u="none" strike="noStrike" kern="1200" baseline="0">
                    <a:solidFill>
                      <a:schemeClr val="bg1"/>
                    </a:solidFill>
                    <a:latin typeface="Helvetica Neue"/>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'2019 vs 2020'!$I$20:$I$22</c:f>
              <c:strCache>
                <c:ptCount val="3"/>
                <c:pt idx="0">
                  <c:v>Weekday</c:v>
                </c:pt>
                <c:pt idx="1">
                  <c:v>Saturday</c:v>
                </c:pt>
                <c:pt idx="2">
                  <c:v>Sunday</c:v>
                </c:pt>
              </c:strCache>
            </c:strRef>
          </c:cat>
          <c:val>
            <c:numRef>
              <c:f>'2019 vs 2020'!$K$20:$K$22</c:f>
              <c:numCache>
                <c:formatCode>_(* #,##0_);_(* \(#,##0\);_(* "-"??_);_(@_)</c:formatCode>
                <c:ptCount val="3"/>
                <c:pt idx="0">
                  <c:v>185465.9571428569</c:v>
                </c:pt>
                <c:pt idx="1">
                  <c:v>114506.73333333316</c:v>
                </c:pt>
                <c:pt idx="2">
                  <c:v>83367.428571428449</c:v>
                </c:pt>
              </c:numCache>
            </c:numRef>
          </c:val>
          <c:extLst>
            <c:ext xmlns:c16="http://schemas.microsoft.com/office/drawing/2014/chart" uri="{C3380CC4-5D6E-409C-BE32-E72D297353CC}">
              <c16:uniqueId val="{00000001-F575-46A0-9BB8-DF4504F6F7D4}"/>
            </c:ext>
          </c:extLst>
        </c:ser>
        <c:dLbls>
          <c:dLblPos val="inEnd"/>
          <c:showLegendKey val="0"/>
          <c:showVal val="1"/>
          <c:showCatName val="0"/>
          <c:showSerName val="0"/>
          <c:showPercent val="0"/>
          <c:showBubbleSize val="0"/>
        </c:dLbls>
        <c:gapWidth val="219"/>
        <c:overlap val="-27"/>
        <c:axId val="1886138799"/>
        <c:axId val="1886126319"/>
      </c:barChart>
      <c:catAx>
        <c:axId val="1886138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Helvetica Neue"/>
                <a:ea typeface="+mn-ea"/>
                <a:cs typeface="+mn-cs"/>
              </a:defRPr>
            </a:pPr>
            <a:endParaRPr lang="en-US"/>
          </a:p>
        </c:txPr>
        <c:crossAx val="1886126319"/>
        <c:crosses val="autoZero"/>
        <c:auto val="1"/>
        <c:lblAlgn val="ctr"/>
        <c:lblOffset val="100"/>
        <c:noMultiLvlLbl val="0"/>
      </c:catAx>
      <c:valAx>
        <c:axId val="1886126319"/>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Helvetica Neue"/>
                <a:ea typeface="+mn-ea"/>
                <a:cs typeface="+mn-cs"/>
              </a:defRPr>
            </a:pPr>
            <a:endParaRPr lang="en-US"/>
          </a:p>
        </c:txPr>
        <c:crossAx val="1886138799"/>
        <c:crosses val="autoZero"/>
        <c:crossBetween val="between"/>
      </c:valAx>
      <c:spPr>
        <a:noFill/>
        <a:ln>
          <a:noFill/>
        </a:ln>
        <a:effectLst/>
      </c:spPr>
    </c:plotArea>
    <c:legend>
      <c:legendPos val="b"/>
      <c:layout>
        <c:manualLayout>
          <c:xMode val="edge"/>
          <c:yMode val="edge"/>
          <c:x val="0.12019374284637206"/>
          <c:y val="0.91349261606704846"/>
          <c:w val="0.10322631818654787"/>
          <c:h val="8.6507334247139897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Helvetica Neue"/>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latin typeface="Helvetica Neue"/>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21-09-20T06:40:13.825" idx="1">
    <p:pos x="10" y="10"/>
    <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7222EC8D-4CCD-47EF-8B41-A446FCC39265}" type="datetimeFigureOut">
              <a:rPr lang="en-US" smtClean="0"/>
              <a:t>9/21/2021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7B9A1BD1-E95F-4200-8AFF-B5635E4846C3}" type="slidenum">
              <a:rPr lang="en-US" smtClean="0"/>
              <a:t>‹#›</a:t>
            </a:fld>
            <a:endParaRPr lang="en-US"/>
          </a:p>
        </p:txBody>
      </p:sp>
    </p:spTree>
    <p:extLst>
      <p:ext uri="{BB962C8B-B14F-4D97-AF65-F5344CB8AC3E}">
        <p14:creationId xmlns:p14="http://schemas.microsoft.com/office/powerpoint/2010/main" val="416811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start out this presentation by clarifying what this project actually is:</a:t>
            </a:r>
          </a:p>
          <a:p>
            <a:endParaRPr lang="en-US" dirty="0"/>
          </a:p>
          <a:p>
            <a:endParaRPr lang="en-US" dirty="0"/>
          </a:p>
          <a:p>
            <a:r>
              <a:rPr lang="en-US" dirty="0"/>
              <a:t>Bus Revolution is a </a:t>
            </a:r>
            <a:r>
              <a:rPr lang="en-US" dirty="0" err="1"/>
              <a:t>A</a:t>
            </a:r>
            <a:r>
              <a:rPr lang="en-US" dirty="0"/>
              <a:t> holistic rethinking of SEPTA’s entire existing bus network in both the city and suburbs.</a:t>
            </a:r>
          </a:p>
          <a:p>
            <a:endParaRPr lang="en-US" dirty="0"/>
          </a:p>
          <a:p>
            <a:r>
              <a:rPr lang="en-US" dirty="0"/>
              <a:t>All aspects of bus service including routes, stops, streets we run on, schedules, route numbers, types of service provided will be looked at as well as our service standards and guidelines.</a:t>
            </a:r>
          </a:p>
          <a:p>
            <a:endParaRPr lang="en-US" dirty="0"/>
          </a:p>
          <a:p>
            <a:r>
              <a:rPr lang="en-US" dirty="0"/>
              <a:t>The analysis and outreach will done within a three year timeline with a focus on implementation. 2021 and 2022 will be focused on analysis and planning and The network will be implemented starting in 2023.</a:t>
            </a:r>
          </a:p>
          <a:p>
            <a:endParaRPr lang="en-US" dirty="0"/>
          </a:p>
          <a:p>
            <a:r>
              <a:rPr lang="en-US" dirty="0"/>
              <a:t>Bus Network Redesign Projects are typically budget neutral. We are not anticipating an increase in operating budget, but we are also not cutting the amount of overall service. Reallocation of existing buses, service hours, </a:t>
            </a:r>
            <a:r>
              <a:rPr lang="en-US" dirty="0" err="1"/>
              <a:t>etc</a:t>
            </a:r>
            <a:r>
              <a:rPr lang="en-US" dirty="0"/>
              <a:t>….</a:t>
            </a:r>
          </a:p>
        </p:txBody>
      </p:sp>
      <p:sp>
        <p:nvSpPr>
          <p:cNvPr id="4" name="Slide Number Placeholder 3"/>
          <p:cNvSpPr>
            <a:spLocks noGrp="1"/>
          </p:cNvSpPr>
          <p:nvPr>
            <p:ph type="sldNum" sz="quarter" idx="5"/>
          </p:nvPr>
        </p:nvSpPr>
        <p:spPr/>
        <p:txBody>
          <a:bodyPr/>
          <a:lstStyle/>
          <a:p>
            <a:fld id="{7B9A1BD1-E95F-4200-8AFF-B5635E4846C3}" type="slidenum">
              <a:rPr lang="en-US" smtClean="0"/>
              <a:t>5</a:t>
            </a:fld>
            <a:endParaRPr lang="en-US" dirty="0"/>
          </a:p>
        </p:txBody>
      </p:sp>
    </p:spTree>
    <p:extLst>
      <p:ext uri="{BB962C8B-B14F-4D97-AF65-F5344CB8AC3E}">
        <p14:creationId xmlns:p14="http://schemas.microsoft.com/office/powerpoint/2010/main" val="2441905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9A1BD1-E95F-4200-8AFF-B5635E4846C3}" type="slidenum">
              <a:rPr lang="en-US" smtClean="0"/>
              <a:t>6</a:t>
            </a:fld>
            <a:endParaRPr lang="en-US"/>
          </a:p>
        </p:txBody>
      </p:sp>
    </p:spTree>
    <p:extLst>
      <p:ext uri="{BB962C8B-B14F-4D97-AF65-F5344CB8AC3E}">
        <p14:creationId xmlns:p14="http://schemas.microsoft.com/office/powerpoint/2010/main" val="268468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374"/>
              </a:lnSpc>
              <a:spcBef>
                <a:spcPts val="634"/>
              </a:spcBef>
              <a:spcAft>
                <a:spcPts val="634"/>
              </a:spcAft>
            </a:pPr>
            <a:r>
              <a:rPr lang="en-US" sz="1900">
                <a:latin typeface="Arial" panose="020B0604020202020204" pitchFamily="34" charset="0"/>
                <a:ea typeface="Times New Roman" panose="02020603050405020304" pitchFamily="18" charset="0"/>
                <a:cs typeface="Times New Roman" panose="02020603050405020304" pitchFamily="18" charset="0"/>
              </a:rPr>
              <a:t>Several areas have population densities that can support high levels of service  with services operating every 5 minutes. These include:</a:t>
            </a:r>
          </a:p>
          <a:p>
            <a:pPr marL="362480" indent="-362480">
              <a:lnSpc>
                <a:spcPct val="110000"/>
              </a:lnSpc>
              <a:spcBef>
                <a:spcPts val="317"/>
              </a:spcBef>
              <a:spcAft>
                <a:spcPts val="317"/>
              </a:spcAft>
              <a:buFont typeface="Wingdings" panose="05000000000000000000" pitchFamily="2" charset="2"/>
              <a:buChar char=""/>
              <a:tabLst>
                <a:tab pos="483306" algn="l"/>
              </a:tabLst>
            </a:pPr>
            <a:r>
              <a:rPr lang="en-US" sz="1900">
                <a:latin typeface="Arial" panose="020B0604020202020204" pitchFamily="34" charset="0"/>
                <a:ea typeface="Times New Roman" panose="02020603050405020304" pitchFamily="18" charset="0"/>
                <a:cs typeface="Times New Roman" panose="02020603050405020304" pitchFamily="18" charset="0"/>
              </a:rPr>
              <a:t>Center City </a:t>
            </a:r>
          </a:p>
          <a:p>
            <a:pPr marL="362480" indent="-362480">
              <a:lnSpc>
                <a:spcPct val="110000"/>
              </a:lnSpc>
              <a:spcBef>
                <a:spcPts val="317"/>
              </a:spcBef>
              <a:spcAft>
                <a:spcPts val="317"/>
              </a:spcAft>
              <a:buFont typeface="Wingdings" panose="05000000000000000000" pitchFamily="2" charset="2"/>
              <a:buChar char=""/>
              <a:tabLst>
                <a:tab pos="483306" algn="l"/>
              </a:tabLst>
            </a:pPr>
            <a:r>
              <a:rPr lang="en-US" sz="1900">
                <a:latin typeface="Arial" panose="020B0604020202020204" pitchFamily="34" charset="0"/>
                <a:ea typeface="Times New Roman" panose="02020603050405020304" pitchFamily="18" charset="0"/>
                <a:cs typeface="Times New Roman" panose="02020603050405020304" pitchFamily="18" charset="0"/>
              </a:rPr>
              <a:t>South Philadelphia</a:t>
            </a:r>
          </a:p>
          <a:p>
            <a:pPr marL="362480" indent="-362480">
              <a:lnSpc>
                <a:spcPct val="110000"/>
              </a:lnSpc>
              <a:spcBef>
                <a:spcPts val="317"/>
              </a:spcBef>
              <a:spcAft>
                <a:spcPts val="317"/>
              </a:spcAft>
              <a:buFont typeface="Wingdings" panose="05000000000000000000" pitchFamily="2" charset="2"/>
              <a:buChar char=""/>
              <a:tabLst>
                <a:tab pos="483306" algn="l"/>
              </a:tabLst>
            </a:pPr>
            <a:r>
              <a:rPr lang="en-US" sz="1900">
                <a:latin typeface="Arial" panose="020B0604020202020204" pitchFamily="34" charset="0"/>
                <a:ea typeface="Times New Roman" panose="02020603050405020304" pitchFamily="18" charset="0"/>
                <a:cs typeface="Times New Roman" panose="02020603050405020304" pitchFamily="18" charset="0"/>
              </a:rPr>
              <a:t>University City</a:t>
            </a:r>
          </a:p>
          <a:p>
            <a:pPr marL="362480" indent="-362480">
              <a:lnSpc>
                <a:spcPct val="110000"/>
              </a:lnSpc>
              <a:spcBef>
                <a:spcPts val="317"/>
              </a:spcBef>
              <a:spcAft>
                <a:spcPts val="317"/>
              </a:spcAft>
              <a:buFont typeface="Wingdings" panose="05000000000000000000" pitchFamily="2" charset="2"/>
              <a:buChar char=""/>
              <a:tabLst>
                <a:tab pos="483306" algn="l"/>
              </a:tabLst>
            </a:pPr>
            <a:r>
              <a:rPr lang="en-US" sz="1900">
                <a:latin typeface="Arial" panose="020B0604020202020204" pitchFamily="34" charset="0"/>
                <a:ea typeface="Times New Roman" panose="02020603050405020304" pitchFamily="18" charset="0"/>
                <a:cs typeface="Times New Roman" panose="02020603050405020304" pitchFamily="18" charset="0"/>
              </a:rPr>
              <a:t>West Philadelphia</a:t>
            </a:r>
          </a:p>
          <a:p>
            <a:pPr marL="362480" indent="-362480">
              <a:lnSpc>
                <a:spcPct val="110000"/>
              </a:lnSpc>
              <a:spcBef>
                <a:spcPts val="317"/>
              </a:spcBef>
              <a:spcAft>
                <a:spcPts val="317"/>
              </a:spcAft>
              <a:buFont typeface="Wingdings" panose="05000000000000000000" pitchFamily="2" charset="2"/>
              <a:buChar char=""/>
              <a:tabLst>
                <a:tab pos="483306" algn="l"/>
              </a:tabLst>
            </a:pPr>
            <a:r>
              <a:rPr lang="en-US" sz="1900">
                <a:latin typeface="Arial" panose="020B0604020202020204" pitchFamily="34" charset="0"/>
                <a:ea typeface="Times New Roman" panose="02020603050405020304" pitchFamily="18" charset="0"/>
                <a:cs typeface="Times New Roman" panose="02020603050405020304" pitchFamily="18" charset="0"/>
              </a:rPr>
              <a:t>North Philadelphia</a:t>
            </a:r>
          </a:p>
          <a:p>
            <a:pPr marL="362480" indent="-362480">
              <a:lnSpc>
                <a:spcPct val="110000"/>
              </a:lnSpc>
              <a:spcBef>
                <a:spcPts val="317"/>
              </a:spcBef>
              <a:spcAft>
                <a:spcPts val="317"/>
              </a:spcAft>
              <a:buFont typeface="Wingdings" panose="05000000000000000000" pitchFamily="2" charset="2"/>
              <a:buChar char=""/>
              <a:tabLst>
                <a:tab pos="483306" algn="l"/>
              </a:tabLst>
            </a:pPr>
            <a:r>
              <a:rPr lang="en-US" sz="1900">
                <a:latin typeface="Arial" panose="020B0604020202020204" pitchFamily="34" charset="0"/>
                <a:ea typeface="Times New Roman" panose="02020603050405020304" pitchFamily="18" charset="0"/>
                <a:cs typeface="Times New Roman" panose="02020603050405020304" pitchFamily="18" charset="0"/>
              </a:rPr>
              <a:t>Parts of the River Wards</a:t>
            </a:r>
          </a:p>
          <a:p>
            <a:pPr marL="362480" indent="-362480">
              <a:lnSpc>
                <a:spcPct val="110000"/>
              </a:lnSpc>
              <a:spcBef>
                <a:spcPts val="317"/>
              </a:spcBef>
              <a:spcAft>
                <a:spcPts val="317"/>
              </a:spcAft>
              <a:buFont typeface="Wingdings" panose="05000000000000000000" pitchFamily="2" charset="2"/>
              <a:buChar char=""/>
              <a:tabLst>
                <a:tab pos="483306" algn="l"/>
              </a:tabLst>
            </a:pPr>
            <a:r>
              <a:rPr lang="en-US" sz="1900">
                <a:latin typeface="Arial" panose="020B0604020202020204" pitchFamily="34" charset="0"/>
                <a:ea typeface="Times New Roman" panose="02020603050405020304" pitchFamily="18" charset="0"/>
                <a:cs typeface="Times New Roman" panose="02020603050405020304" pitchFamily="18" charset="0"/>
              </a:rPr>
              <a:t>Lower Northeast Philadelphia</a:t>
            </a:r>
          </a:p>
          <a:p>
            <a:pPr>
              <a:lnSpc>
                <a:spcPts val="1374"/>
              </a:lnSpc>
              <a:spcBef>
                <a:spcPts val="634"/>
              </a:spcBef>
              <a:spcAft>
                <a:spcPts val="634"/>
              </a:spcAft>
            </a:pPr>
            <a:r>
              <a:rPr lang="en-US" sz="1900">
                <a:latin typeface="Arial" panose="020B0604020202020204" pitchFamily="34" charset="0"/>
                <a:ea typeface="Times New Roman" panose="02020603050405020304" pitchFamily="18" charset="0"/>
                <a:cs typeface="Times New Roman" panose="02020603050405020304" pitchFamily="18" charset="0"/>
              </a:rPr>
              <a:t>Areas that can support moderate to high levels of transit service based on population are:</a:t>
            </a:r>
          </a:p>
          <a:p>
            <a:pPr marL="362480" indent="-362480">
              <a:lnSpc>
                <a:spcPct val="110000"/>
              </a:lnSpc>
              <a:spcBef>
                <a:spcPts val="317"/>
              </a:spcBef>
              <a:spcAft>
                <a:spcPts val="317"/>
              </a:spcAft>
              <a:buFont typeface="Wingdings" panose="05000000000000000000" pitchFamily="2" charset="2"/>
              <a:buChar char=""/>
              <a:tabLst>
                <a:tab pos="483306" algn="l"/>
              </a:tabLst>
            </a:pPr>
            <a:r>
              <a:rPr lang="en-US" sz="1900">
                <a:latin typeface="Arial" panose="020B0604020202020204" pitchFamily="34" charset="0"/>
                <a:ea typeface="Times New Roman" panose="02020603050405020304" pitchFamily="18" charset="0"/>
                <a:cs typeface="Times New Roman" panose="02020603050405020304" pitchFamily="18" charset="0"/>
              </a:rPr>
              <a:t>Southwest Philadelphia</a:t>
            </a:r>
          </a:p>
          <a:p>
            <a:pPr marL="362480" indent="-362480">
              <a:lnSpc>
                <a:spcPct val="110000"/>
              </a:lnSpc>
              <a:spcBef>
                <a:spcPts val="317"/>
              </a:spcBef>
              <a:spcAft>
                <a:spcPts val="317"/>
              </a:spcAft>
              <a:buFont typeface="Wingdings" panose="05000000000000000000" pitchFamily="2" charset="2"/>
              <a:buChar char=""/>
              <a:tabLst>
                <a:tab pos="483306" algn="l"/>
              </a:tabLst>
            </a:pPr>
            <a:r>
              <a:rPr lang="en-US" sz="1900">
                <a:latin typeface="Arial" panose="020B0604020202020204" pitchFamily="34" charset="0"/>
                <a:ea typeface="Times New Roman" panose="02020603050405020304" pitchFamily="18" charset="0"/>
                <a:cs typeface="Times New Roman" panose="02020603050405020304" pitchFamily="18" charset="0"/>
              </a:rPr>
              <a:t>Northwest Philadelphia</a:t>
            </a:r>
          </a:p>
          <a:p>
            <a:pPr marL="362480" indent="-362480">
              <a:lnSpc>
                <a:spcPct val="110000"/>
              </a:lnSpc>
              <a:spcBef>
                <a:spcPts val="317"/>
              </a:spcBef>
              <a:spcAft>
                <a:spcPts val="317"/>
              </a:spcAft>
              <a:buFont typeface="Wingdings" panose="05000000000000000000" pitchFamily="2" charset="2"/>
              <a:buChar char=""/>
              <a:tabLst>
                <a:tab pos="483306" algn="l"/>
              </a:tabLst>
            </a:pPr>
            <a:r>
              <a:rPr lang="en-US" sz="1900">
                <a:latin typeface="Arial" panose="020B0604020202020204" pitchFamily="34" charset="0"/>
                <a:ea typeface="Times New Roman" panose="02020603050405020304" pitchFamily="18" charset="0"/>
                <a:cs typeface="Times New Roman" panose="02020603050405020304" pitchFamily="18" charset="0"/>
              </a:rPr>
              <a:t>Far Northeast Philadelphia</a:t>
            </a:r>
          </a:p>
          <a:p>
            <a:pPr marL="362480" indent="-362480">
              <a:lnSpc>
                <a:spcPct val="110000"/>
              </a:lnSpc>
              <a:spcBef>
                <a:spcPts val="317"/>
              </a:spcBef>
              <a:spcAft>
                <a:spcPts val="317"/>
              </a:spcAft>
              <a:buFont typeface="Wingdings" panose="05000000000000000000" pitchFamily="2" charset="2"/>
              <a:buChar char=""/>
              <a:tabLst>
                <a:tab pos="483306" algn="l"/>
              </a:tabLst>
            </a:pPr>
            <a:r>
              <a:rPr lang="en-US" sz="1900">
                <a:latin typeface="Arial" panose="020B0604020202020204" pitchFamily="34" charset="0"/>
                <a:ea typeface="Times New Roman" panose="02020603050405020304" pitchFamily="18" charset="0"/>
                <a:cs typeface="Times New Roman" panose="02020603050405020304" pitchFamily="18" charset="0"/>
              </a:rPr>
              <a:t>Darby</a:t>
            </a:r>
          </a:p>
          <a:p>
            <a:pPr marL="362480" indent="-362480">
              <a:lnSpc>
                <a:spcPct val="110000"/>
              </a:lnSpc>
              <a:spcBef>
                <a:spcPts val="317"/>
              </a:spcBef>
              <a:spcAft>
                <a:spcPts val="317"/>
              </a:spcAft>
              <a:buFont typeface="Wingdings" panose="05000000000000000000" pitchFamily="2" charset="2"/>
              <a:buChar char=""/>
              <a:tabLst>
                <a:tab pos="483306" algn="l"/>
              </a:tabLst>
            </a:pPr>
            <a:r>
              <a:rPr lang="en-US" sz="1900">
                <a:latin typeface="Arial" panose="020B0604020202020204" pitchFamily="34" charset="0"/>
                <a:ea typeface="Times New Roman" panose="02020603050405020304" pitchFamily="18" charset="0"/>
                <a:cs typeface="Times New Roman" panose="02020603050405020304" pitchFamily="18" charset="0"/>
              </a:rPr>
              <a:t>Lansdowne</a:t>
            </a:r>
          </a:p>
          <a:p>
            <a:pPr marL="362480" indent="-362480">
              <a:lnSpc>
                <a:spcPct val="110000"/>
              </a:lnSpc>
              <a:spcBef>
                <a:spcPts val="317"/>
              </a:spcBef>
              <a:spcAft>
                <a:spcPts val="317"/>
              </a:spcAft>
              <a:buFont typeface="Wingdings" panose="05000000000000000000" pitchFamily="2" charset="2"/>
              <a:buChar char=""/>
              <a:tabLst>
                <a:tab pos="483306" algn="l"/>
              </a:tabLst>
            </a:pPr>
            <a:r>
              <a:rPr lang="en-US" sz="1900">
                <a:latin typeface="Arial" panose="020B0604020202020204" pitchFamily="34" charset="0"/>
                <a:ea typeface="Times New Roman" panose="02020603050405020304" pitchFamily="18" charset="0"/>
                <a:cs typeface="Times New Roman" panose="02020603050405020304" pitchFamily="18" charset="0"/>
              </a:rPr>
              <a:t>Norristown</a:t>
            </a:r>
          </a:p>
          <a:p>
            <a:pPr>
              <a:lnSpc>
                <a:spcPts val="1374"/>
              </a:lnSpc>
              <a:spcAft>
                <a:spcPts val="634"/>
              </a:spcAft>
            </a:pPr>
            <a:r>
              <a:rPr lang="en-US" sz="1900">
                <a:latin typeface="Arial" panose="020B0604020202020204" pitchFamily="34" charset="0"/>
                <a:ea typeface="Times New Roman" panose="02020603050405020304" pitchFamily="18" charset="0"/>
                <a:cs typeface="Times New Roman" panose="02020603050405020304" pitchFamily="18" charset="0"/>
              </a:rPr>
              <a:t> are we going to include the graphic that links land use/pop density to transit demand</a:t>
            </a:r>
          </a:p>
          <a:p>
            <a:endParaRPr lang="en-US"/>
          </a:p>
        </p:txBody>
      </p:sp>
      <p:sp>
        <p:nvSpPr>
          <p:cNvPr id="4" name="Slide Number Placeholder 3"/>
          <p:cNvSpPr>
            <a:spLocks noGrp="1"/>
          </p:cNvSpPr>
          <p:nvPr>
            <p:ph type="sldNum" sz="quarter" idx="5"/>
          </p:nvPr>
        </p:nvSpPr>
        <p:spPr/>
        <p:txBody>
          <a:bodyPr/>
          <a:lstStyle/>
          <a:p>
            <a:fld id="{7B9A1BD1-E95F-4200-8AFF-B5635E4846C3}" type="slidenum">
              <a:rPr lang="en-US" smtClean="0"/>
              <a:t>8</a:t>
            </a:fld>
            <a:endParaRPr lang="en-US"/>
          </a:p>
        </p:txBody>
      </p:sp>
    </p:spTree>
    <p:extLst>
      <p:ext uri="{BB962C8B-B14F-4D97-AF65-F5344CB8AC3E}">
        <p14:creationId xmlns:p14="http://schemas.microsoft.com/office/powerpoint/2010/main" val="2079869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9A1BD1-E95F-4200-8AFF-B5635E4846C3}" type="slidenum">
              <a:rPr lang="en-US" smtClean="0"/>
              <a:t>9</a:t>
            </a:fld>
            <a:endParaRPr lang="en-US"/>
          </a:p>
        </p:txBody>
      </p:sp>
    </p:spTree>
    <p:extLst>
      <p:ext uri="{BB962C8B-B14F-4D97-AF65-F5344CB8AC3E}">
        <p14:creationId xmlns:p14="http://schemas.microsoft.com/office/powerpoint/2010/main" val="1776637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Bef>
                <a:spcPts val="634"/>
              </a:spcBef>
              <a:spcAft>
                <a:spcPts val="634"/>
              </a:spcAft>
            </a:pPr>
            <a:r>
              <a:rPr lang="en-US" sz="1900" b="1">
                <a:latin typeface="Arial" panose="020B0604020202020204" pitchFamily="34" charset="0"/>
                <a:ea typeface="Times New Roman" panose="02020603050405020304" pitchFamily="18" charset="0"/>
                <a:cs typeface="Times New Roman" panose="02020603050405020304" pitchFamily="18" charset="0"/>
              </a:rPr>
              <a:t>Differences in transit propensity are based on vehicle ownership, race and ethnicity, and poverty level.</a:t>
            </a:r>
            <a:endParaRPr lang="en-US" sz="1900">
              <a:latin typeface="Arial" panose="020B0604020202020204" pitchFamily="34" charset="0"/>
              <a:ea typeface="Times New Roman" panose="02020603050405020304" pitchFamily="18" charset="0"/>
              <a:cs typeface="Times New Roman" panose="02020603050405020304" pitchFamily="18" charset="0"/>
            </a:endParaRPr>
          </a:p>
          <a:p>
            <a:pPr marL="362480" indent="-362480">
              <a:lnSpc>
                <a:spcPct val="110000"/>
              </a:lnSpc>
              <a:spcBef>
                <a:spcPts val="317"/>
              </a:spcBef>
              <a:spcAft>
                <a:spcPts val="317"/>
              </a:spcAft>
              <a:buFont typeface="Wingdings" panose="05000000000000000000" pitchFamily="2" charset="2"/>
              <a:buChar char=""/>
              <a:tabLst>
                <a:tab pos="483306" algn="l"/>
              </a:tabLst>
            </a:pPr>
            <a:r>
              <a:rPr lang="en-US" sz="1900">
                <a:latin typeface="Arial" panose="020B0604020202020204" pitchFamily="34" charset="0"/>
                <a:ea typeface="Times New Roman" panose="02020603050405020304" pitchFamily="18" charset="0"/>
                <a:cs typeface="Times New Roman" panose="02020603050405020304" pitchFamily="18" charset="0"/>
              </a:rPr>
              <a:t>Those experiencing poverty are proportionally more likely to ride the bus, as are black residents, those of another race or two races, and residents living in a household with no vehicle.</a:t>
            </a:r>
          </a:p>
          <a:p>
            <a:pPr marL="362480" indent="-362480">
              <a:lnSpc>
                <a:spcPct val="110000"/>
              </a:lnSpc>
              <a:spcBef>
                <a:spcPts val="317"/>
              </a:spcBef>
              <a:spcAft>
                <a:spcPts val="317"/>
              </a:spcAft>
              <a:buFont typeface="Wingdings" panose="05000000000000000000" pitchFamily="2" charset="2"/>
              <a:buChar char=""/>
              <a:tabLst>
                <a:tab pos="483306" algn="l"/>
              </a:tabLst>
            </a:pPr>
            <a:r>
              <a:rPr lang="en-US" sz="1900">
                <a:latin typeface="Arial" panose="020B0604020202020204" pitchFamily="34" charset="0"/>
                <a:ea typeface="Times New Roman" panose="02020603050405020304" pitchFamily="18" charset="0"/>
                <a:cs typeface="Times New Roman" panose="02020603050405020304" pitchFamily="18" charset="0"/>
              </a:rPr>
              <a:t>Hispanic residents, Asian residents, and those with one vehicle in their household made up the same proportion of the service area demographics as SEPTA bus riders. </a:t>
            </a:r>
          </a:p>
          <a:p>
            <a:pPr marL="362480" indent="-362480">
              <a:lnSpc>
                <a:spcPct val="110000"/>
              </a:lnSpc>
              <a:spcBef>
                <a:spcPts val="317"/>
              </a:spcBef>
              <a:spcAft>
                <a:spcPts val="317"/>
              </a:spcAft>
              <a:buFont typeface="Wingdings" panose="05000000000000000000" pitchFamily="2" charset="2"/>
              <a:buChar char=""/>
              <a:tabLst>
                <a:tab pos="483306" algn="l"/>
              </a:tabLst>
            </a:pPr>
            <a:r>
              <a:rPr lang="en-US" sz="1900">
                <a:latin typeface="Arial" panose="020B0604020202020204" pitchFamily="34" charset="0"/>
                <a:ea typeface="Times New Roman" panose="02020603050405020304" pitchFamily="18" charset="0"/>
                <a:cs typeface="Times New Roman" panose="02020603050405020304" pitchFamily="18" charset="0"/>
              </a:rPr>
              <a:t>White residents, those not living in poverty, and those living in a household with two or more vehicles, were proportionally less likely to ride the bus. </a:t>
            </a:r>
          </a:p>
          <a:p>
            <a:endParaRPr lang="en-US"/>
          </a:p>
        </p:txBody>
      </p:sp>
      <p:sp>
        <p:nvSpPr>
          <p:cNvPr id="4" name="Slide Number Placeholder 3"/>
          <p:cNvSpPr>
            <a:spLocks noGrp="1"/>
          </p:cNvSpPr>
          <p:nvPr>
            <p:ph type="sldNum" sz="quarter" idx="5"/>
          </p:nvPr>
        </p:nvSpPr>
        <p:spPr/>
        <p:txBody>
          <a:bodyPr/>
          <a:lstStyle/>
          <a:p>
            <a:fld id="{7B9A1BD1-E95F-4200-8AFF-B5635E4846C3}" type="slidenum">
              <a:rPr lang="en-US" smtClean="0"/>
              <a:t>10</a:t>
            </a:fld>
            <a:endParaRPr lang="en-US"/>
          </a:p>
        </p:txBody>
      </p:sp>
    </p:spTree>
    <p:extLst>
      <p:ext uri="{BB962C8B-B14F-4D97-AF65-F5344CB8AC3E}">
        <p14:creationId xmlns:p14="http://schemas.microsoft.com/office/powerpoint/2010/main" val="3195231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900">
                <a:latin typeface="Arial" panose="020B0604020202020204" pitchFamily="34" charset="0"/>
                <a:ea typeface="Times New Roman" panose="02020603050405020304" pitchFamily="18" charset="0"/>
                <a:cs typeface="Times New Roman" panose="02020603050405020304" pitchFamily="18" charset="0"/>
              </a:rPr>
              <a:t>Most of the dense parts of Philadelphia show an even higher demand for transit when demographic factors are considered than when population alone is considered. Taking demographic factors into account, the contrast between the core of the City and the suburbs becomes more stark. Underlying demand for transit is low outside of the City of Philadelphia.</a:t>
            </a:r>
          </a:p>
          <a:p>
            <a:endParaRPr lang="en-US"/>
          </a:p>
        </p:txBody>
      </p:sp>
      <p:sp>
        <p:nvSpPr>
          <p:cNvPr id="4" name="Slide Number Placeholder 3"/>
          <p:cNvSpPr>
            <a:spLocks noGrp="1"/>
          </p:cNvSpPr>
          <p:nvPr>
            <p:ph type="sldNum" sz="quarter" idx="5"/>
          </p:nvPr>
        </p:nvSpPr>
        <p:spPr/>
        <p:txBody>
          <a:bodyPr/>
          <a:lstStyle/>
          <a:p>
            <a:fld id="{7B9A1BD1-E95F-4200-8AFF-B5635E4846C3}" type="slidenum">
              <a:rPr lang="en-US" smtClean="0"/>
              <a:t>11</a:t>
            </a:fld>
            <a:endParaRPr lang="en-US"/>
          </a:p>
        </p:txBody>
      </p:sp>
    </p:spTree>
    <p:extLst>
      <p:ext uri="{BB962C8B-B14F-4D97-AF65-F5344CB8AC3E}">
        <p14:creationId xmlns:p14="http://schemas.microsoft.com/office/powerpoint/2010/main" val="2420334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bg1"/>
                </a:solidFill>
              </a:rPr>
              <a:t>City of Philadelphia has high transit demand, and can support frequencies as often as 5, 10, or 15 minutes throughout the entire day.</a:t>
            </a:r>
          </a:p>
          <a:p>
            <a:r>
              <a:rPr lang="en-US" dirty="0">
                <a:solidFill>
                  <a:schemeClr val="bg1"/>
                </a:solidFill>
              </a:rPr>
              <a:t>The City has a high proportion of transit critical populations, dense housing and job centers, and activity centers.</a:t>
            </a:r>
          </a:p>
        </p:txBody>
      </p:sp>
      <p:sp>
        <p:nvSpPr>
          <p:cNvPr id="4" name="Slide Number Placeholder 3"/>
          <p:cNvSpPr>
            <a:spLocks noGrp="1"/>
          </p:cNvSpPr>
          <p:nvPr>
            <p:ph type="sldNum" sz="quarter" idx="5"/>
          </p:nvPr>
        </p:nvSpPr>
        <p:spPr/>
        <p:txBody>
          <a:bodyPr/>
          <a:lstStyle/>
          <a:p>
            <a:fld id="{7B9A1BD1-E95F-4200-8AFF-B5635E4846C3}" type="slidenum">
              <a:rPr lang="en-US" smtClean="0"/>
              <a:t>12</a:t>
            </a:fld>
            <a:endParaRPr lang="en-US"/>
          </a:p>
        </p:txBody>
      </p:sp>
    </p:spTree>
    <p:extLst>
      <p:ext uri="{BB962C8B-B14F-4D97-AF65-F5344CB8AC3E}">
        <p14:creationId xmlns:p14="http://schemas.microsoft.com/office/powerpoint/2010/main" val="3683668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dirty="0">
                <a:latin typeface="Helvetica Neue"/>
              </a:rPr>
              <a:t>In 2019, </a:t>
            </a:r>
            <a:r>
              <a:rPr lang="en-US" sz="1700" b="1" dirty="0">
                <a:solidFill>
                  <a:schemeClr val="accent3"/>
                </a:solidFill>
                <a:latin typeface="Helvetica Neue"/>
              </a:rPr>
              <a:t>49% </a:t>
            </a:r>
            <a:r>
              <a:rPr lang="en-US" dirty="0">
                <a:latin typeface="Helvetica Neue"/>
              </a:rPr>
              <a:t>of weekday ridership occurred during off-peak hours. That share increased to </a:t>
            </a:r>
            <a:r>
              <a:rPr lang="en-US" sz="1700" b="1" dirty="0">
                <a:solidFill>
                  <a:schemeClr val="accent3"/>
                </a:solidFill>
                <a:latin typeface="Helvetica Neue"/>
              </a:rPr>
              <a:t>57% </a:t>
            </a:r>
            <a:r>
              <a:rPr lang="en-US" dirty="0">
                <a:latin typeface="Helvetica Neue"/>
              </a:rPr>
              <a:t>of weekday ridership in 2020.</a:t>
            </a:r>
          </a:p>
        </p:txBody>
      </p:sp>
      <p:sp>
        <p:nvSpPr>
          <p:cNvPr id="4" name="Slide Number Placeholder 3"/>
          <p:cNvSpPr>
            <a:spLocks noGrp="1"/>
          </p:cNvSpPr>
          <p:nvPr>
            <p:ph type="sldNum" sz="quarter" idx="5"/>
          </p:nvPr>
        </p:nvSpPr>
        <p:spPr/>
        <p:txBody>
          <a:bodyPr/>
          <a:lstStyle/>
          <a:p>
            <a:fld id="{7B9A1BD1-E95F-4200-8AFF-B5635E4846C3}" type="slidenum">
              <a:rPr lang="en-US" smtClean="0"/>
              <a:t>16</a:t>
            </a:fld>
            <a:endParaRPr lang="en-US"/>
          </a:p>
        </p:txBody>
      </p:sp>
    </p:spTree>
    <p:extLst>
      <p:ext uri="{BB962C8B-B14F-4D97-AF65-F5344CB8AC3E}">
        <p14:creationId xmlns:p14="http://schemas.microsoft.com/office/powerpoint/2010/main" val="31511610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1">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1" y="0"/>
            <a:ext cx="12191999" cy="6857999"/>
          </a:xfrm>
        </p:spPr>
        <p:txBody>
          <a:bodyPr anchor="t" anchorCtr="0"/>
          <a:lstStyle>
            <a:lvl1pPr marL="0" indent="0">
              <a:buNone/>
              <a:defRPr/>
            </a:lvl1pPr>
          </a:lstStyle>
          <a:p>
            <a:r>
              <a:rPr lang="en-US"/>
              <a:t>Click icon to add picture then right click and select “Send to Back”</a:t>
            </a:r>
          </a:p>
        </p:txBody>
      </p:sp>
      <p:sp>
        <p:nvSpPr>
          <p:cNvPr id="7" name="Text Placeholder 6">
            <a:extLst>
              <a:ext uri="{FF2B5EF4-FFF2-40B4-BE49-F238E27FC236}">
                <a16:creationId xmlns:a16="http://schemas.microsoft.com/office/drawing/2014/main" id="{16768FC8-A50C-437C-9D68-7E8742105A2F}"/>
              </a:ext>
            </a:extLst>
          </p:cNvPr>
          <p:cNvSpPr>
            <a:spLocks noGrp="1"/>
          </p:cNvSpPr>
          <p:nvPr>
            <p:ph type="body" sz="quarter" idx="16" hasCustomPrompt="1"/>
          </p:nvPr>
        </p:nvSpPr>
        <p:spPr>
          <a:xfrm>
            <a:off x="901699" y="914400"/>
            <a:ext cx="5486400" cy="5029200"/>
          </a:xfrm>
          <a:solidFill>
            <a:schemeClr val="accent1"/>
          </a:solidFill>
        </p:spPr>
        <p:txBody>
          <a:bodyPr/>
          <a:lstStyle>
            <a:lvl1pPr>
              <a:buNone/>
              <a:defRPr>
                <a:noFill/>
              </a:defRPr>
            </a:lvl1pPr>
          </a:lstStyle>
          <a:p>
            <a:pPr lvl="0"/>
            <a:r>
              <a:rPr lang="en-US"/>
              <a:t>Leave this box blank</a:t>
            </a:r>
          </a:p>
        </p:txBody>
      </p:sp>
      <p:sp>
        <p:nvSpPr>
          <p:cNvPr id="20" name="Text Placeholder 7">
            <a:extLst>
              <a:ext uri="{FF2B5EF4-FFF2-40B4-BE49-F238E27FC236}">
                <a16:creationId xmlns:a16="http://schemas.microsoft.com/office/drawing/2014/main" id="{2B63FB7F-B8EC-477F-B8A3-229A4ACE9130}"/>
              </a:ext>
            </a:extLst>
          </p:cNvPr>
          <p:cNvSpPr>
            <a:spLocks noGrp="1"/>
          </p:cNvSpPr>
          <p:nvPr>
            <p:ph type="body" sz="quarter" idx="22" hasCustomPrompt="1"/>
          </p:nvPr>
        </p:nvSpPr>
        <p:spPr>
          <a:xfrm>
            <a:off x="1358897" y="1901563"/>
            <a:ext cx="4572000" cy="1432187"/>
          </a:xfrm>
        </p:spPr>
        <p:txBody>
          <a:bodyPr anchor="b" anchorCtr="0">
            <a:spAutoFit/>
          </a:bodyPr>
          <a:lstStyle>
            <a:lvl1pPr marL="0" indent="0">
              <a:lnSpc>
                <a:spcPct val="80000"/>
              </a:lnSpc>
              <a:buNone/>
              <a:defRPr sz="4800" b="1" cap="none" baseline="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Presentation Title</a:t>
            </a:r>
          </a:p>
        </p:txBody>
      </p:sp>
      <p:sp>
        <p:nvSpPr>
          <p:cNvPr id="21" name="Text Placeholder 9">
            <a:extLst>
              <a:ext uri="{FF2B5EF4-FFF2-40B4-BE49-F238E27FC236}">
                <a16:creationId xmlns:a16="http://schemas.microsoft.com/office/drawing/2014/main" id="{2595C961-9313-4F6E-830D-1A145C115904}"/>
              </a:ext>
            </a:extLst>
          </p:cNvPr>
          <p:cNvSpPr>
            <a:spLocks noGrp="1"/>
          </p:cNvSpPr>
          <p:nvPr>
            <p:ph type="body" sz="quarter" idx="23" hasCustomPrompt="1"/>
          </p:nvPr>
        </p:nvSpPr>
        <p:spPr>
          <a:xfrm>
            <a:off x="1358897" y="3250740"/>
            <a:ext cx="4572000" cy="623761"/>
          </a:xfrm>
        </p:spPr>
        <p:txBody>
          <a:bodyPr wrap="square">
            <a:spAutoFit/>
          </a:bodyPr>
          <a:lstStyle>
            <a:lvl1pPr marL="0" indent="0">
              <a:buNone/>
              <a:defRPr sz="2400" b="1">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Presentation Subtitle</a:t>
            </a:r>
          </a:p>
        </p:txBody>
      </p:sp>
      <p:sp>
        <p:nvSpPr>
          <p:cNvPr id="22" name="Text Placeholder 2">
            <a:extLst>
              <a:ext uri="{FF2B5EF4-FFF2-40B4-BE49-F238E27FC236}">
                <a16:creationId xmlns:a16="http://schemas.microsoft.com/office/drawing/2014/main" id="{40815DCA-7D91-4CC4-8C27-39A76DB2F3AA}"/>
              </a:ext>
            </a:extLst>
          </p:cNvPr>
          <p:cNvSpPr>
            <a:spLocks noGrp="1"/>
          </p:cNvSpPr>
          <p:nvPr>
            <p:ph type="body" sz="quarter" idx="24" hasCustomPrompt="1"/>
          </p:nvPr>
        </p:nvSpPr>
        <p:spPr>
          <a:xfrm>
            <a:off x="1358897" y="5031486"/>
            <a:ext cx="4572000" cy="493790"/>
          </a:xfrm>
        </p:spPr>
        <p:txBody>
          <a:bodyPr wrap="square" anchor="b" anchorCtr="0">
            <a:spAutoFit/>
          </a:bodyPr>
          <a:lstStyle>
            <a:lvl1pPr>
              <a:buNone/>
              <a:defRPr sz="1600">
                <a:solidFill>
                  <a:schemeClr val="bg1"/>
                </a:solidFill>
              </a:defRPr>
            </a:lvl1pPr>
          </a:lstStyle>
          <a:p>
            <a:pPr lvl="0"/>
            <a:r>
              <a:rPr lang="en-US"/>
              <a:t>Presenter(s)</a:t>
            </a:r>
          </a:p>
        </p:txBody>
      </p:sp>
      <p:sp>
        <p:nvSpPr>
          <p:cNvPr id="23" name="Text Placeholder 2">
            <a:extLst>
              <a:ext uri="{FF2B5EF4-FFF2-40B4-BE49-F238E27FC236}">
                <a16:creationId xmlns:a16="http://schemas.microsoft.com/office/drawing/2014/main" id="{739EFAA8-5FB2-445E-A17B-17802DEF3BF2}"/>
              </a:ext>
            </a:extLst>
          </p:cNvPr>
          <p:cNvSpPr>
            <a:spLocks noGrp="1"/>
          </p:cNvSpPr>
          <p:nvPr>
            <p:ph type="body" sz="quarter" idx="25" hasCustomPrompt="1"/>
          </p:nvPr>
        </p:nvSpPr>
        <p:spPr>
          <a:xfrm>
            <a:off x="1358899" y="1407773"/>
            <a:ext cx="4571998" cy="493790"/>
          </a:xfrm>
        </p:spPr>
        <p:txBody>
          <a:bodyPr wrap="square">
            <a:spAutoFit/>
          </a:bodyPr>
          <a:lstStyle>
            <a:lvl1pPr>
              <a:buNone/>
              <a:defRPr sz="1600">
                <a:solidFill>
                  <a:schemeClr val="bg1"/>
                </a:solidFill>
              </a:defRPr>
            </a:lvl1pPr>
          </a:lstStyle>
          <a:p>
            <a:pPr lvl="0"/>
            <a:r>
              <a:rPr lang="en-US"/>
              <a:t>Month 20XX</a:t>
            </a:r>
          </a:p>
        </p:txBody>
      </p:sp>
      <p:sp>
        <p:nvSpPr>
          <p:cNvPr id="17" name="Rectangle 16">
            <a:extLst>
              <a:ext uri="{FF2B5EF4-FFF2-40B4-BE49-F238E27FC236}">
                <a16:creationId xmlns:a16="http://schemas.microsoft.com/office/drawing/2014/main" id="{03F1FC7D-CC08-4DA8-87DB-67DBA941ADEE}"/>
              </a:ext>
            </a:extLst>
          </p:cNvPr>
          <p:cNvSpPr/>
          <p:nvPr userDrawn="1"/>
        </p:nvSpPr>
        <p:spPr>
          <a:xfrm>
            <a:off x="9202882" y="0"/>
            <a:ext cx="2087419"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Chart, line chart&#10;&#10;Description automatically generated">
            <a:extLst>
              <a:ext uri="{FF2B5EF4-FFF2-40B4-BE49-F238E27FC236}">
                <a16:creationId xmlns:a16="http://schemas.microsoft.com/office/drawing/2014/main" id="{54831167-94D0-43A9-9A27-8BA2B66E09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30504" y="210049"/>
            <a:ext cx="1432177" cy="680549"/>
          </a:xfrm>
          <a:prstGeom prst="rect">
            <a:avLst/>
          </a:prstGeom>
        </p:spPr>
      </p:pic>
      <p:sp>
        <p:nvSpPr>
          <p:cNvPr id="27" name="Rectangle 26">
            <a:extLst>
              <a:ext uri="{FF2B5EF4-FFF2-40B4-BE49-F238E27FC236}">
                <a16:creationId xmlns:a16="http://schemas.microsoft.com/office/drawing/2014/main" id="{C63B2B66-EA8D-493F-A22E-AAE18E492559}"/>
              </a:ext>
            </a:extLst>
          </p:cNvPr>
          <p:cNvSpPr/>
          <p:nvPr userDrawn="1"/>
        </p:nvSpPr>
        <p:spPr>
          <a:xfrm>
            <a:off x="9202882" y="1143000"/>
            <a:ext cx="2087419"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4172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s 2">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457200" y="1927225"/>
            <a:ext cx="11274552" cy="4336415"/>
          </a:xfrm>
        </p:spPr>
        <p:txBody>
          <a:bodyPr/>
          <a:lstStyle>
            <a:lvl1pPr>
              <a:defRPr/>
            </a:lvl1pPr>
          </a:lstStyle>
          <a:p>
            <a:pPr lvl="0"/>
            <a:r>
              <a:rPr lang="en-US"/>
              <a:t>Bullet 1</a:t>
            </a:r>
          </a:p>
          <a:p>
            <a:pPr lvl="0"/>
            <a:r>
              <a:rPr lang="en-US"/>
              <a:t>Bullet 2</a:t>
            </a:r>
          </a:p>
          <a:p>
            <a:pPr lvl="0"/>
            <a:r>
              <a:rPr lang="en-US"/>
              <a:t>Bullet 3</a:t>
            </a:r>
          </a:p>
        </p:txBody>
      </p:sp>
      <p:sp>
        <p:nvSpPr>
          <p:cNvPr id="4" name="Title 3">
            <a:extLst>
              <a:ext uri="{FF2B5EF4-FFF2-40B4-BE49-F238E27FC236}">
                <a16:creationId xmlns:a16="http://schemas.microsoft.com/office/drawing/2014/main" id="{270244F7-20C0-4A57-9BC8-073CF8546551}"/>
              </a:ext>
            </a:extLst>
          </p:cNvPr>
          <p:cNvSpPr>
            <a:spLocks noGrp="1"/>
          </p:cNvSpPr>
          <p:nvPr>
            <p:ph type="title" hasCustomPrompt="1"/>
          </p:nvPr>
        </p:nvSpPr>
        <p:spPr>
          <a:xfrm>
            <a:off x="457200" y="594360"/>
            <a:ext cx="11274552" cy="791179"/>
          </a:xfrm>
        </p:spPr>
        <p:txBody>
          <a:bodyPr/>
          <a:lstStyle>
            <a:lvl1pPr>
              <a:defRPr/>
            </a:lvl1pPr>
          </a:lstStyle>
          <a:p>
            <a:r>
              <a:rPr lang="en-US"/>
              <a:t>Slide Title (2 Lines)</a:t>
            </a:r>
          </a:p>
        </p:txBody>
      </p:sp>
      <p:sp>
        <p:nvSpPr>
          <p:cNvPr id="5" name="Footer Placeholder 3">
            <a:extLst>
              <a:ext uri="{FF2B5EF4-FFF2-40B4-BE49-F238E27FC236}">
                <a16:creationId xmlns:a16="http://schemas.microsoft.com/office/drawing/2014/main" id="{00E1710C-42E3-482D-BD54-F3E6A8345560}"/>
              </a:ext>
            </a:extLst>
          </p:cNvPr>
          <p:cNvSpPr>
            <a:spLocks noGrp="1"/>
          </p:cNvSpPr>
          <p:nvPr>
            <p:ph type="ftr" sz="quarter" idx="3"/>
          </p:nvPr>
        </p:nvSpPr>
        <p:spPr>
          <a:xfrm>
            <a:off x="-1" y="6495926"/>
            <a:ext cx="12185071" cy="365125"/>
          </a:xfrm>
          <a:prstGeom prst="rect">
            <a:avLst/>
          </a:prstGeom>
          <a:solidFill>
            <a:schemeClr val="bg1">
              <a:lumMod val="85000"/>
            </a:schemeClr>
          </a:solidFill>
        </p:spPr>
        <p:txBody>
          <a:bodyPr vert="horz" lIns="91440" tIns="45720" rIns="91440" bIns="45720" rtlCol="0" anchor="ctr"/>
          <a:lstStyle>
            <a:lvl1pPr algn="l">
              <a:defRPr sz="1200">
                <a:solidFill>
                  <a:schemeClr val="bg1">
                    <a:lumMod val="65000"/>
                  </a:schemeClr>
                </a:solidFill>
              </a:defRPr>
            </a:lvl1pPr>
          </a:lstStyle>
          <a:p>
            <a:endParaRPr lang="en-US">
              <a:solidFill>
                <a:schemeClr val="bg1">
                  <a:lumMod val="65000"/>
                </a:schemeClr>
              </a:solidFill>
            </a:endParaRPr>
          </a:p>
        </p:txBody>
      </p:sp>
      <p:sp>
        <p:nvSpPr>
          <p:cNvPr id="6" name="Slide Number Placeholder 4">
            <a:extLst>
              <a:ext uri="{FF2B5EF4-FFF2-40B4-BE49-F238E27FC236}">
                <a16:creationId xmlns:a16="http://schemas.microsoft.com/office/drawing/2014/main" id="{BE775985-60AE-4F4F-A33F-871731C833A7}"/>
              </a:ext>
            </a:extLst>
          </p:cNvPr>
          <p:cNvSpPr>
            <a:spLocks noGrp="1"/>
          </p:cNvSpPr>
          <p:nvPr>
            <p:ph type="sldNum" sz="quarter" idx="4"/>
          </p:nvPr>
        </p:nvSpPr>
        <p:spPr>
          <a:xfrm>
            <a:off x="11731751" y="6495926"/>
            <a:ext cx="453319"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fld id="{C52A4042-46D4-4582-A3E5-9D790DCCF68C}" type="slidenum">
              <a:rPr lang="en-US" smtClean="0"/>
              <a:pPr/>
              <a:t>‹#›</a:t>
            </a:fld>
            <a:endParaRPr lang="en-US">
              <a:solidFill>
                <a:schemeClr val="bg1">
                  <a:lumMod val="65000"/>
                </a:schemeClr>
              </a:solidFill>
            </a:endParaRPr>
          </a:p>
        </p:txBody>
      </p:sp>
      <p:sp>
        <p:nvSpPr>
          <p:cNvPr id="7" name="Text Placeholder 6">
            <a:extLst>
              <a:ext uri="{FF2B5EF4-FFF2-40B4-BE49-F238E27FC236}">
                <a16:creationId xmlns:a16="http://schemas.microsoft.com/office/drawing/2014/main" id="{CB5F2E5C-FF6E-4781-BF91-0D00832A2F68}"/>
              </a:ext>
            </a:extLst>
          </p:cNvPr>
          <p:cNvSpPr>
            <a:spLocks noGrp="1"/>
          </p:cNvSpPr>
          <p:nvPr>
            <p:ph type="body" sz="quarter" idx="11" hasCustomPrompt="1"/>
          </p:nvPr>
        </p:nvSpPr>
        <p:spPr>
          <a:xfrm>
            <a:off x="594359" y="-1"/>
            <a:ext cx="1935145" cy="351186"/>
          </a:xfrm>
          <a:solidFill>
            <a:schemeClr val="accent1"/>
          </a:solidFill>
        </p:spPr>
        <p:txBody>
          <a:bodyPr wrap="none" lIns="91440" tIns="91440" rIns="91440" bIns="91440" anchor="t" anchorCtr="0">
            <a:spAutoFit/>
          </a:bodyPr>
          <a:lstStyle>
            <a:lvl1pPr>
              <a:buNone/>
              <a:defRPr sz="1050" b="1" cap="all" baseline="0">
                <a:solidFill>
                  <a:schemeClr val="bg1"/>
                </a:solidFill>
              </a:defRPr>
            </a:lvl1pPr>
          </a:lstStyle>
          <a:p>
            <a:pPr lvl="0"/>
            <a:r>
              <a:rPr lang="en-US"/>
              <a:t>Section Name (Optional)</a:t>
            </a:r>
          </a:p>
        </p:txBody>
      </p:sp>
    </p:spTree>
    <p:extLst>
      <p:ext uri="{BB962C8B-B14F-4D97-AF65-F5344CB8AC3E}">
        <p14:creationId xmlns:p14="http://schemas.microsoft.com/office/powerpoint/2010/main" val="1955336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s 3">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457200" y="1705785"/>
            <a:ext cx="11274552" cy="4557855"/>
          </a:xfrm>
        </p:spPr>
        <p:txBody>
          <a:bodyPr/>
          <a:lstStyle>
            <a:lvl1pPr>
              <a:defRPr/>
            </a:lvl1pPr>
          </a:lstStyle>
          <a:p>
            <a:pPr lvl="0"/>
            <a:r>
              <a:rPr lang="en-US"/>
              <a:t>Bullet 1</a:t>
            </a:r>
          </a:p>
          <a:p>
            <a:pPr lvl="0"/>
            <a:r>
              <a:rPr lang="en-US"/>
              <a:t>Bullet 2</a:t>
            </a:r>
          </a:p>
          <a:p>
            <a:pPr lvl="0"/>
            <a:r>
              <a:rPr lang="en-US"/>
              <a:t>Bullet 3</a:t>
            </a:r>
          </a:p>
        </p:txBody>
      </p:sp>
      <p:sp>
        <p:nvSpPr>
          <p:cNvPr id="4" name="Title 3">
            <a:extLst>
              <a:ext uri="{FF2B5EF4-FFF2-40B4-BE49-F238E27FC236}">
                <a16:creationId xmlns:a16="http://schemas.microsoft.com/office/drawing/2014/main" id="{270244F7-20C0-4A57-9BC8-073CF8546551}"/>
              </a:ext>
            </a:extLst>
          </p:cNvPr>
          <p:cNvSpPr>
            <a:spLocks noGrp="1"/>
          </p:cNvSpPr>
          <p:nvPr>
            <p:ph type="title" hasCustomPrompt="1"/>
          </p:nvPr>
        </p:nvSpPr>
        <p:spPr>
          <a:xfrm>
            <a:off x="457200" y="594360"/>
            <a:ext cx="11274552" cy="791179"/>
          </a:xfrm>
        </p:spPr>
        <p:txBody>
          <a:bodyPr/>
          <a:lstStyle>
            <a:lvl1pPr>
              <a:defRPr/>
            </a:lvl1pPr>
          </a:lstStyle>
          <a:p>
            <a:r>
              <a:rPr lang="en-US"/>
              <a:t>Slide Title (2 Lines)</a:t>
            </a:r>
          </a:p>
        </p:txBody>
      </p:sp>
      <p:sp>
        <p:nvSpPr>
          <p:cNvPr id="5" name="Footer Placeholder 3">
            <a:extLst>
              <a:ext uri="{FF2B5EF4-FFF2-40B4-BE49-F238E27FC236}">
                <a16:creationId xmlns:a16="http://schemas.microsoft.com/office/drawing/2014/main" id="{00E1710C-42E3-482D-BD54-F3E6A8345560}"/>
              </a:ext>
            </a:extLst>
          </p:cNvPr>
          <p:cNvSpPr>
            <a:spLocks noGrp="1"/>
          </p:cNvSpPr>
          <p:nvPr>
            <p:ph type="ftr" sz="quarter" idx="3"/>
          </p:nvPr>
        </p:nvSpPr>
        <p:spPr>
          <a:xfrm>
            <a:off x="-1" y="6495926"/>
            <a:ext cx="12185071" cy="365125"/>
          </a:xfrm>
          <a:prstGeom prst="rect">
            <a:avLst/>
          </a:prstGeom>
          <a:solidFill>
            <a:schemeClr val="bg1">
              <a:lumMod val="85000"/>
            </a:schemeClr>
          </a:solidFill>
        </p:spPr>
        <p:txBody>
          <a:bodyPr vert="horz" lIns="91440" tIns="45720" rIns="91440" bIns="45720" rtlCol="0" anchor="ctr"/>
          <a:lstStyle>
            <a:lvl1pPr algn="l">
              <a:defRPr sz="1200">
                <a:solidFill>
                  <a:schemeClr val="bg1">
                    <a:lumMod val="65000"/>
                  </a:schemeClr>
                </a:solidFill>
              </a:defRPr>
            </a:lvl1pPr>
          </a:lstStyle>
          <a:p>
            <a:endParaRPr lang="en-US">
              <a:solidFill>
                <a:schemeClr val="bg1">
                  <a:lumMod val="65000"/>
                </a:schemeClr>
              </a:solidFill>
            </a:endParaRPr>
          </a:p>
        </p:txBody>
      </p:sp>
      <p:sp>
        <p:nvSpPr>
          <p:cNvPr id="6" name="Slide Number Placeholder 4">
            <a:extLst>
              <a:ext uri="{FF2B5EF4-FFF2-40B4-BE49-F238E27FC236}">
                <a16:creationId xmlns:a16="http://schemas.microsoft.com/office/drawing/2014/main" id="{BE775985-60AE-4F4F-A33F-871731C833A7}"/>
              </a:ext>
            </a:extLst>
          </p:cNvPr>
          <p:cNvSpPr>
            <a:spLocks noGrp="1"/>
          </p:cNvSpPr>
          <p:nvPr>
            <p:ph type="sldNum" sz="quarter" idx="4"/>
          </p:nvPr>
        </p:nvSpPr>
        <p:spPr>
          <a:xfrm>
            <a:off x="11731751" y="6495926"/>
            <a:ext cx="453319"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fld id="{C52A4042-46D4-4582-A3E5-9D790DCCF68C}" type="slidenum">
              <a:rPr lang="en-US" smtClean="0"/>
              <a:pPr/>
              <a:t>‹#›</a:t>
            </a:fld>
            <a:endParaRPr lang="en-US">
              <a:solidFill>
                <a:schemeClr val="bg1">
                  <a:lumMod val="65000"/>
                </a:schemeClr>
              </a:solidFill>
            </a:endParaRPr>
          </a:p>
        </p:txBody>
      </p:sp>
      <p:sp>
        <p:nvSpPr>
          <p:cNvPr id="8" name="Text Placeholder 7">
            <a:extLst>
              <a:ext uri="{FF2B5EF4-FFF2-40B4-BE49-F238E27FC236}">
                <a16:creationId xmlns:a16="http://schemas.microsoft.com/office/drawing/2014/main" id="{DFFE8846-4F0B-4EAB-B87B-58C256F620D7}"/>
              </a:ext>
            </a:extLst>
          </p:cNvPr>
          <p:cNvSpPr>
            <a:spLocks noGrp="1"/>
          </p:cNvSpPr>
          <p:nvPr>
            <p:ph type="body" sz="quarter" idx="13" hasCustomPrompt="1"/>
          </p:nvPr>
        </p:nvSpPr>
        <p:spPr>
          <a:xfrm>
            <a:off x="457200" y="1188720"/>
            <a:ext cx="11274552" cy="517065"/>
          </a:xfrm>
        </p:spPr>
        <p:txBody>
          <a:bodyPr wrap="square">
            <a:spAutoFit/>
          </a:bodyPr>
          <a:lstStyle>
            <a:lvl1pPr marL="0" indent="0">
              <a:buFontTx/>
              <a:buNone/>
              <a:defRPr sz="2000" b="1" cap="all" baseline="0">
                <a:solidFill>
                  <a:sysClr val="windowText" lastClr="000000"/>
                </a:solidFill>
              </a:defRPr>
            </a:lvl1pPr>
          </a:lstStyle>
          <a:p>
            <a:pPr lvl="0"/>
            <a:r>
              <a:rPr lang="en-US"/>
              <a:t>Subtitle</a:t>
            </a:r>
          </a:p>
        </p:txBody>
      </p:sp>
      <p:sp>
        <p:nvSpPr>
          <p:cNvPr id="11" name="Text Placeholder 6">
            <a:extLst>
              <a:ext uri="{FF2B5EF4-FFF2-40B4-BE49-F238E27FC236}">
                <a16:creationId xmlns:a16="http://schemas.microsoft.com/office/drawing/2014/main" id="{5760B1E8-CFA8-4766-89E5-BCC8EDC0634F}"/>
              </a:ext>
            </a:extLst>
          </p:cNvPr>
          <p:cNvSpPr>
            <a:spLocks noGrp="1"/>
          </p:cNvSpPr>
          <p:nvPr>
            <p:ph type="body" sz="quarter" idx="11" hasCustomPrompt="1"/>
          </p:nvPr>
        </p:nvSpPr>
        <p:spPr>
          <a:xfrm>
            <a:off x="594359" y="-1"/>
            <a:ext cx="1935145" cy="351186"/>
          </a:xfrm>
          <a:solidFill>
            <a:schemeClr val="accent1"/>
          </a:solidFill>
        </p:spPr>
        <p:txBody>
          <a:bodyPr wrap="none" lIns="91440" tIns="91440" rIns="91440" bIns="91440" anchor="t" anchorCtr="0">
            <a:spAutoFit/>
          </a:bodyPr>
          <a:lstStyle>
            <a:lvl1pPr>
              <a:buNone/>
              <a:defRPr sz="1050" b="1" cap="all" baseline="0">
                <a:solidFill>
                  <a:schemeClr val="bg1"/>
                </a:solidFill>
              </a:defRPr>
            </a:lvl1pPr>
          </a:lstStyle>
          <a:p>
            <a:pPr lvl="0"/>
            <a:r>
              <a:rPr lang="en-US"/>
              <a:t>Section Name (Optional)</a:t>
            </a:r>
          </a:p>
        </p:txBody>
      </p:sp>
    </p:spTree>
    <p:extLst>
      <p:ext uri="{BB962C8B-B14F-4D97-AF65-F5344CB8AC3E}">
        <p14:creationId xmlns:p14="http://schemas.microsoft.com/office/powerpoint/2010/main" val="4230495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Right 1">
    <p:spTree>
      <p:nvGrpSpPr>
        <p:cNvPr id="1" name=""/>
        <p:cNvGrpSpPr/>
        <p:nvPr/>
      </p:nvGrpSpPr>
      <p:grpSpPr>
        <a:xfrm>
          <a:off x="0" y="0"/>
          <a:ext cx="0" cy="0"/>
          <a:chOff x="0" y="0"/>
          <a:chExt cx="0" cy="0"/>
        </a:xfrm>
      </p:grpSpPr>
      <p:sp>
        <p:nvSpPr>
          <p:cNvPr id="14" name="Content Placeholder 2"/>
          <p:cNvSpPr>
            <a:spLocks noGrp="1"/>
          </p:cNvSpPr>
          <p:nvPr>
            <p:ph idx="1" hasCustomPrompt="1"/>
          </p:nvPr>
        </p:nvSpPr>
        <p:spPr>
          <a:xfrm>
            <a:off x="6705600" y="0"/>
            <a:ext cx="5486400" cy="6858000"/>
          </a:xfrm>
        </p:spPr>
        <p:txBody>
          <a:bodyPr/>
          <a:lstStyle>
            <a:lvl1pPr marL="0" indent="0">
              <a:buNone/>
              <a:defRPr/>
            </a:lvl1pPr>
          </a:lstStyle>
          <a:p>
            <a:pPr lvl="0"/>
            <a:r>
              <a:rPr lang="en-US"/>
              <a:t>Insert image</a:t>
            </a:r>
          </a:p>
        </p:txBody>
      </p:sp>
      <p:sp>
        <p:nvSpPr>
          <p:cNvPr id="3" name="Title 2">
            <a:extLst>
              <a:ext uri="{FF2B5EF4-FFF2-40B4-BE49-F238E27FC236}">
                <a16:creationId xmlns:a16="http://schemas.microsoft.com/office/drawing/2014/main" id="{3077FB49-D950-4B9B-9A57-9E98DB6A9D35}"/>
              </a:ext>
            </a:extLst>
          </p:cNvPr>
          <p:cNvSpPr>
            <a:spLocks noGrp="1"/>
          </p:cNvSpPr>
          <p:nvPr>
            <p:ph type="title" hasCustomPrompt="1"/>
          </p:nvPr>
        </p:nvSpPr>
        <p:spPr>
          <a:xfrm>
            <a:off x="457200" y="594360"/>
            <a:ext cx="5760720" cy="791179"/>
          </a:xfrm>
        </p:spPr>
        <p:txBody>
          <a:bodyPr/>
          <a:lstStyle>
            <a:lvl1pPr>
              <a:defRPr/>
            </a:lvl1pPr>
          </a:lstStyle>
          <a:p>
            <a:r>
              <a:rPr lang="en-US"/>
              <a:t>Slide Title</a:t>
            </a:r>
          </a:p>
        </p:txBody>
      </p:sp>
      <p:sp>
        <p:nvSpPr>
          <p:cNvPr id="15" name="Content Placeholder 2">
            <a:extLst>
              <a:ext uri="{FF2B5EF4-FFF2-40B4-BE49-F238E27FC236}">
                <a16:creationId xmlns:a16="http://schemas.microsoft.com/office/drawing/2014/main" id="{0441907A-28E0-4899-BDC4-7A2564D8F857}"/>
              </a:ext>
            </a:extLst>
          </p:cNvPr>
          <p:cNvSpPr>
            <a:spLocks noGrp="1"/>
          </p:cNvSpPr>
          <p:nvPr>
            <p:ph idx="16" hasCustomPrompt="1"/>
          </p:nvPr>
        </p:nvSpPr>
        <p:spPr>
          <a:xfrm>
            <a:off x="457200" y="1385539"/>
            <a:ext cx="5760720" cy="4878101"/>
          </a:xfrm>
        </p:spPr>
        <p:txBody>
          <a:bodyPr/>
          <a:lstStyle>
            <a:lvl1pPr>
              <a:defRPr/>
            </a:lvl1pPr>
          </a:lstStyle>
          <a:p>
            <a:pPr lvl="0"/>
            <a:r>
              <a:rPr lang="en-US"/>
              <a:t>Bullet 1</a:t>
            </a:r>
          </a:p>
          <a:p>
            <a:pPr lvl="0"/>
            <a:r>
              <a:rPr lang="en-US"/>
              <a:t>Bullet 2</a:t>
            </a:r>
          </a:p>
          <a:p>
            <a:pPr lvl="0"/>
            <a:r>
              <a:rPr lang="en-US"/>
              <a:t>Bullet 3</a:t>
            </a:r>
          </a:p>
        </p:txBody>
      </p:sp>
      <p:sp>
        <p:nvSpPr>
          <p:cNvPr id="5" name="Footer Placeholder 3">
            <a:extLst>
              <a:ext uri="{FF2B5EF4-FFF2-40B4-BE49-F238E27FC236}">
                <a16:creationId xmlns:a16="http://schemas.microsoft.com/office/drawing/2014/main" id="{1B8FA7AE-E0F1-44DC-8A78-541AE0556599}"/>
              </a:ext>
            </a:extLst>
          </p:cNvPr>
          <p:cNvSpPr>
            <a:spLocks noGrp="1"/>
          </p:cNvSpPr>
          <p:nvPr>
            <p:ph type="ftr" sz="quarter" idx="3"/>
          </p:nvPr>
        </p:nvSpPr>
        <p:spPr>
          <a:xfrm>
            <a:off x="-1" y="6495926"/>
            <a:ext cx="12185071" cy="365125"/>
          </a:xfrm>
          <a:prstGeom prst="rect">
            <a:avLst/>
          </a:prstGeom>
          <a:solidFill>
            <a:schemeClr val="bg1">
              <a:lumMod val="85000"/>
            </a:schemeClr>
          </a:solidFill>
        </p:spPr>
        <p:txBody>
          <a:bodyPr vert="horz" lIns="91440" tIns="45720" rIns="91440" bIns="45720" rtlCol="0" anchor="ctr"/>
          <a:lstStyle>
            <a:lvl1pPr algn="l">
              <a:defRPr sz="1200">
                <a:solidFill>
                  <a:schemeClr val="bg1">
                    <a:lumMod val="65000"/>
                  </a:schemeClr>
                </a:solidFill>
              </a:defRPr>
            </a:lvl1pPr>
          </a:lstStyle>
          <a:p>
            <a:endParaRPr lang="en-US">
              <a:solidFill>
                <a:schemeClr val="bg1">
                  <a:lumMod val="65000"/>
                </a:schemeClr>
              </a:solidFill>
            </a:endParaRPr>
          </a:p>
        </p:txBody>
      </p:sp>
      <p:sp>
        <p:nvSpPr>
          <p:cNvPr id="6" name="Slide Number Placeholder 4">
            <a:extLst>
              <a:ext uri="{FF2B5EF4-FFF2-40B4-BE49-F238E27FC236}">
                <a16:creationId xmlns:a16="http://schemas.microsoft.com/office/drawing/2014/main" id="{A4D624DC-A5FC-4410-BC37-84908F219447}"/>
              </a:ext>
            </a:extLst>
          </p:cNvPr>
          <p:cNvSpPr>
            <a:spLocks noGrp="1"/>
          </p:cNvSpPr>
          <p:nvPr>
            <p:ph type="sldNum" sz="quarter" idx="4"/>
          </p:nvPr>
        </p:nvSpPr>
        <p:spPr>
          <a:xfrm>
            <a:off x="11731751" y="6495926"/>
            <a:ext cx="453319"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fld id="{C52A4042-46D4-4582-A3E5-9D790DCCF68C}" type="slidenum">
              <a:rPr lang="en-US" smtClean="0"/>
              <a:pPr/>
              <a:t>‹#›</a:t>
            </a:fld>
            <a:endParaRPr lang="en-US">
              <a:solidFill>
                <a:schemeClr val="bg1">
                  <a:lumMod val="65000"/>
                </a:schemeClr>
              </a:solidFill>
            </a:endParaRPr>
          </a:p>
        </p:txBody>
      </p:sp>
      <p:sp>
        <p:nvSpPr>
          <p:cNvPr id="9" name="Text Placeholder 6">
            <a:extLst>
              <a:ext uri="{FF2B5EF4-FFF2-40B4-BE49-F238E27FC236}">
                <a16:creationId xmlns:a16="http://schemas.microsoft.com/office/drawing/2014/main" id="{9934DDC9-DB92-4BF8-96A7-DC4ED0E212D9}"/>
              </a:ext>
            </a:extLst>
          </p:cNvPr>
          <p:cNvSpPr>
            <a:spLocks noGrp="1"/>
          </p:cNvSpPr>
          <p:nvPr>
            <p:ph type="body" sz="quarter" idx="11" hasCustomPrompt="1"/>
          </p:nvPr>
        </p:nvSpPr>
        <p:spPr>
          <a:xfrm>
            <a:off x="594359" y="-1"/>
            <a:ext cx="1935145" cy="351186"/>
          </a:xfrm>
          <a:solidFill>
            <a:schemeClr val="accent1"/>
          </a:solidFill>
        </p:spPr>
        <p:txBody>
          <a:bodyPr wrap="none" lIns="91440" tIns="91440" rIns="91440" bIns="91440" anchor="t" anchorCtr="0">
            <a:spAutoFit/>
          </a:bodyPr>
          <a:lstStyle>
            <a:lvl1pPr>
              <a:buNone/>
              <a:defRPr sz="1050" b="1" cap="all" baseline="0">
                <a:solidFill>
                  <a:schemeClr val="bg1"/>
                </a:solidFill>
              </a:defRPr>
            </a:lvl1pPr>
          </a:lstStyle>
          <a:p>
            <a:pPr lvl="0"/>
            <a:r>
              <a:rPr lang="en-US"/>
              <a:t>Section Name (Optional)</a:t>
            </a:r>
          </a:p>
        </p:txBody>
      </p:sp>
    </p:spTree>
    <p:extLst>
      <p:ext uri="{BB962C8B-B14F-4D97-AF65-F5344CB8AC3E}">
        <p14:creationId xmlns:p14="http://schemas.microsoft.com/office/powerpoint/2010/main" val="860995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Right 2">
    <p:spTree>
      <p:nvGrpSpPr>
        <p:cNvPr id="1" name=""/>
        <p:cNvGrpSpPr/>
        <p:nvPr/>
      </p:nvGrpSpPr>
      <p:grpSpPr>
        <a:xfrm>
          <a:off x="0" y="0"/>
          <a:ext cx="0" cy="0"/>
          <a:chOff x="0" y="0"/>
          <a:chExt cx="0" cy="0"/>
        </a:xfrm>
      </p:grpSpPr>
      <p:sp>
        <p:nvSpPr>
          <p:cNvPr id="14" name="Content Placeholder 2"/>
          <p:cNvSpPr>
            <a:spLocks noGrp="1"/>
          </p:cNvSpPr>
          <p:nvPr>
            <p:ph idx="1" hasCustomPrompt="1"/>
          </p:nvPr>
        </p:nvSpPr>
        <p:spPr>
          <a:xfrm>
            <a:off x="6705600" y="0"/>
            <a:ext cx="5486400" cy="6858000"/>
          </a:xfrm>
        </p:spPr>
        <p:txBody>
          <a:bodyPr/>
          <a:lstStyle>
            <a:lvl1pPr marL="0" indent="0">
              <a:buNone/>
              <a:defRPr/>
            </a:lvl1pPr>
          </a:lstStyle>
          <a:p>
            <a:pPr lvl="0"/>
            <a:r>
              <a:rPr lang="en-US"/>
              <a:t>Insert image</a:t>
            </a:r>
          </a:p>
        </p:txBody>
      </p:sp>
      <p:sp>
        <p:nvSpPr>
          <p:cNvPr id="3" name="Title 2">
            <a:extLst>
              <a:ext uri="{FF2B5EF4-FFF2-40B4-BE49-F238E27FC236}">
                <a16:creationId xmlns:a16="http://schemas.microsoft.com/office/drawing/2014/main" id="{3077FB49-D950-4B9B-9A57-9E98DB6A9D35}"/>
              </a:ext>
            </a:extLst>
          </p:cNvPr>
          <p:cNvSpPr>
            <a:spLocks noGrp="1"/>
          </p:cNvSpPr>
          <p:nvPr>
            <p:ph type="title" hasCustomPrompt="1"/>
          </p:nvPr>
        </p:nvSpPr>
        <p:spPr>
          <a:xfrm>
            <a:off x="457200" y="594360"/>
            <a:ext cx="5760720" cy="791179"/>
          </a:xfrm>
        </p:spPr>
        <p:txBody>
          <a:bodyPr/>
          <a:lstStyle>
            <a:lvl1pPr>
              <a:defRPr/>
            </a:lvl1pPr>
          </a:lstStyle>
          <a:p>
            <a:r>
              <a:rPr lang="en-US"/>
              <a:t>Slide Title (2 lines)</a:t>
            </a:r>
          </a:p>
        </p:txBody>
      </p:sp>
      <p:sp>
        <p:nvSpPr>
          <p:cNvPr id="15" name="Content Placeholder 2">
            <a:extLst>
              <a:ext uri="{FF2B5EF4-FFF2-40B4-BE49-F238E27FC236}">
                <a16:creationId xmlns:a16="http://schemas.microsoft.com/office/drawing/2014/main" id="{0441907A-28E0-4899-BDC4-7A2564D8F857}"/>
              </a:ext>
            </a:extLst>
          </p:cNvPr>
          <p:cNvSpPr>
            <a:spLocks noGrp="1"/>
          </p:cNvSpPr>
          <p:nvPr>
            <p:ph idx="16" hasCustomPrompt="1"/>
          </p:nvPr>
        </p:nvSpPr>
        <p:spPr>
          <a:xfrm>
            <a:off x="457200" y="1929384"/>
            <a:ext cx="5760720" cy="4334256"/>
          </a:xfrm>
        </p:spPr>
        <p:txBody>
          <a:bodyPr/>
          <a:lstStyle>
            <a:lvl1pPr>
              <a:defRPr/>
            </a:lvl1pPr>
          </a:lstStyle>
          <a:p>
            <a:pPr lvl="0"/>
            <a:r>
              <a:rPr lang="en-US"/>
              <a:t>Bullet 1</a:t>
            </a:r>
          </a:p>
          <a:p>
            <a:pPr lvl="0"/>
            <a:r>
              <a:rPr lang="en-US"/>
              <a:t>Bullet 2</a:t>
            </a:r>
          </a:p>
          <a:p>
            <a:pPr lvl="0"/>
            <a:r>
              <a:rPr lang="en-US"/>
              <a:t>Bullet 3</a:t>
            </a:r>
          </a:p>
        </p:txBody>
      </p:sp>
      <p:sp>
        <p:nvSpPr>
          <p:cNvPr id="5" name="Footer Placeholder 3">
            <a:extLst>
              <a:ext uri="{FF2B5EF4-FFF2-40B4-BE49-F238E27FC236}">
                <a16:creationId xmlns:a16="http://schemas.microsoft.com/office/drawing/2014/main" id="{1B8FA7AE-E0F1-44DC-8A78-541AE0556599}"/>
              </a:ext>
            </a:extLst>
          </p:cNvPr>
          <p:cNvSpPr>
            <a:spLocks noGrp="1"/>
          </p:cNvSpPr>
          <p:nvPr>
            <p:ph type="ftr" sz="quarter" idx="3"/>
          </p:nvPr>
        </p:nvSpPr>
        <p:spPr>
          <a:xfrm>
            <a:off x="-1" y="6495926"/>
            <a:ext cx="12185071" cy="365125"/>
          </a:xfrm>
          <a:prstGeom prst="rect">
            <a:avLst/>
          </a:prstGeom>
          <a:solidFill>
            <a:schemeClr val="bg1">
              <a:lumMod val="85000"/>
            </a:schemeClr>
          </a:solidFill>
        </p:spPr>
        <p:txBody>
          <a:bodyPr vert="horz" lIns="91440" tIns="45720" rIns="91440" bIns="45720" rtlCol="0" anchor="ctr"/>
          <a:lstStyle>
            <a:lvl1pPr algn="l">
              <a:defRPr sz="1200">
                <a:solidFill>
                  <a:schemeClr val="bg1">
                    <a:lumMod val="65000"/>
                  </a:schemeClr>
                </a:solidFill>
              </a:defRPr>
            </a:lvl1pPr>
          </a:lstStyle>
          <a:p>
            <a:endParaRPr lang="en-US">
              <a:solidFill>
                <a:schemeClr val="bg1">
                  <a:lumMod val="65000"/>
                </a:schemeClr>
              </a:solidFill>
            </a:endParaRPr>
          </a:p>
        </p:txBody>
      </p:sp>
      <p:sp>
        <p:nvSpPr>
          <p:cNvPr id="6" name="Slide Number Placeholder 4">
            <a:extLst>
              <a:ext uri="{FF2B5EF4-FFF2-40B4-BE49-F238E27FC236}">
                <a16:creationId xmlns:a16="http://schemas.microsoft.com/office/drawing/2014/main" id="{A4D624DC-A5FC-4410-BC37-84908F219447}"/>
              </a:ext>
            </a:extLst>
          </p:cNvPr>
          <p:cNvSpPr>
            <a:spLocks noGrp="1"/>
          </p:cNvSpPr>
          <p:nvPr>
            <p:ph type="sldNum" sz="quarter" idx="4"/>
          </p:nvPr>
        </p:nvSpPr>
        <p:spPr>
          <a:xfrm>
            <a:off x="11731751" y="6495926"/>
            <a:ext cx="453319"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fld id="{C52A4042-46D4-4582-A3E5-9D790DCCF68C}" type="slidenum">
              <a:rPr lang="en-US" smtClean="0"/>
              <a:pPr/>
              <a:t>‹#›</a:t>
            </a:fld>
            <a:endParaRPr lang="en-US">
              <a:solidFill>
                <a:schemeClr val="bg1">
                  <a:lumMod val="65000"/>
                </a:schemeClr>
              </a:solidFill>
            </a:endParaRPr>
          </a:p>
        </p:txBody>
      </p:sp>
      <p:sp>
        <p:nvSpPr>
          <p:cNvPr id="9" name="Text Placeholder 6">
            <a:extLst>
              <a:ext uri="{FF2B5EF4-FFF2-40B4-BE49-F238E27FC236}">
                <a16:creationId xmlns:a16="http://schemas.microsoft.com/office/drawing/2014/main" id="{4F3581D5-C0FF-4F51-8FBE-6623EC6A1031}"/>
              </a:ext>
            </a:extLst>
          </p:cNvPr>
          <p:cNvSpPr>
            <a:spLocks noGrp="1"/>
          </p:cNvSpPr>
          <p:nvPr>
            <p:ph type="body" sz="quarter" idx="11" hasCustomPrompt="1"/>
          </p:nvPr>
        </p:nvSpPr>
        <p:spPr>
          <a:xfrm>
            <a:off x="594359" y="-1"/>
            <a:ext cx="1935145" cy="351186"/>
          </a:xfrm>
          <a:solidFill>
            <a:schemeClr val="accent1"/>
          </a:solidFill>
        </p:spPr>
        <p:txBody>
          <a:bodyPr wrap="none" lIns="91440" tIns="91440" rIns="91440" bIns="91440" anchor="t" anchorCtr="0">
            <a:spAutoFit/>
          </a:bodyPr>
          <a:lstStyle>
            <a:lvl1pPr>
              <a:buNone/>
              <a:defRPr sz="1050" b="1" cap="all" baseline="0">
                <a:solidFill>
                  <a:schemeClr val="bg1"/>
                </a:solidFill>
              </a:defRPr>
            </a:lvl1pPr>
          </a:lstStyle>
          <a:p>
            <a:pPr lvl="0"/>
            <a:r>
              <a:rPr lang="en-US"/>
              <a:t>Section Name (Optional)</a:t>
            </a:r>
          </a:p>
        </p:txBody>
      </p:sp>
    </p:spTree>
    <p:extLst>
      <p:ext uri="{BB962C8B-B14F-4D97-AF65-F5344CB8AC3E}">
        <p14:creationId xmlns:p14="http://schemas.microsoft.com/office/powerpoint/2010/main" val="40138694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Right 3">
    <p:spTree>
      <p:nvGrpSpPr>
        <p:cNvPr id="1" name=""/>
        <p:cNvGrpSpPr/>
        <p:nvPr/>
      </p:nvGrpSpPr>
      <p:grpSpPr>
        <a:xfrm>
          <a:off x="0" y="0"/>
          <a:ext cx="0" cy="0"/>
          <a:chOff x="0" y="0"/>
          <a:chExt cx="0" cy="0"/>
        </a:xfrm>
      </p:grpSpPr>
      <p:sp>
        <p:nvSpPr>
          <p:cNvPr id="14" name="Content Placeholder 2"/>
          <p:cNvSpPr>
            <a:spLocks noGrp="1"/>
          </p:cNvSpPr>
          <p:nvPr>
            <p:ph idx="1" hasCustomPrompt="1"/>
          </p:nvPr>
        </p:nvSpPr>
        <p:spPr>
          <a:xfrm>
            <a:off x="6705600" y="0"/>
            <a:ext cx="5486400" cy="6858000"/>
          </a:xfrm>
        </p:spPr>
        <p:txBody>
          <a:bodyPr/>
          <a:lstStyle>
            <a:lvl1pPr marL="0" indent="0">
              <a:buNone/>
              <a:defRPr/>
            </a:lvl1pPr>
          </a:lstStyle>
          <a:p>
            <a:pPr lvl="0"/>
            <a:r>
              <a:rPr lang="en-US"/>
              <a:t>Insert image</a:t>
            </a:r>
          </a:p>
        </p:txBody>
      </p:sp>
      <p:sp>
        <p:nvSpPr>
          <p:cNvPr id="3" name="Title 2">
            <a:extLst>
              <a:ext uri="{FF2B5EF4-FFF2-40B4-BE49-F238E27FC236}">
                <a16:creationId xmlns:a16="http://schemas.microsoft.com/office/drawing/2014/main" id="{3077FB49-D950-4B9B-9A57-9E98DB6A9D35}"/>
              </a:ext>
            </a:extLst>
          </p:cNvPr>
          <p:cNvSpPr>
            <a:spLocks noGrp="1"/>
          </p:cNvSpPr>
          <p:nvPr>
            <p:ph type="title" hasCustomPrompt="1"/>
          </p:nvPr>
        </p:nvSpPr>
        <p:spPr>
          <a:xfrm>
            <a:off x="457200" y="594360"/>
            <a:ext cx="5760720" cy="791179"/>
          </a:xfrm>
        </p:spPr>
        <p:txBody>
          <a:bodyPr/>
          <a:lstStyle>
            <a:lvl1pPr>
              <a:defRPr/>
            </a:lvl1pPr>
          </a:lstStyle>
          <a:p>
            <a:r>
              <a:rPr lang="en-US"/>
              <a:t>Slide Title</a:t>
            </a:r>
          </a:p>
        </p:txBody>
      </p:sp>
      <p:sp>
        <p:nvSpPr>
          <p:cNvPr id="15" name="Content Placeholder 2">
            <a:extLst>
              <a:ext uri="{FF2B5EF4-FFF2-40B4-BE49-F238E27FC236}">
                <a16:creationId xmlns:a16="http://schemas.microsoft.com/office/drawing/2014/main" id="{0441907A-28E0-4899-BDC4-7A2564D8F857}"/>
              </a:ext>
            </a:extLst>
          </p:cNvPr>
          <p:cNvSpPr>
            <a:spLocks noGrp="1"/>
          </p:cNvSpPr>
          <p:nvPr>
            <p:ph idx="16" hasCustomPrompt="1"/>
          </p:nvPr>
        </p:nvSpPr>
        <p:spPr>
          <a:xfrm>
            <a:off x="457200" y="1705785"/>
            <a:ext cx="5760720" cy="4557855"/>
          </a:xfrm>
        </p:spPr>
        <p:txBody>
          <a:bodyPr/>
          <a:lstStyle>
            <a:lvl1pPr>
              <a:defRPr/>
            </a:lvl1pPr>
          </a:lstStyle>
          <a:p>
            <a:pPr lvl="0"/>
            <a:r>
              <a:rPr lang="en-US"/>
              <a:t>Bullet 1</a:t>
            </a:r>
          </a:p>
          <a:p>
            <a:pPr lvl="0"/>
            <a:r>
              <a:rPr lang="en-US"/>
              <a:t>Bullet 2</a:t>
            </a:r>
          </a:p>
          <a:p>
            <a:pPr lvl="0"/>
            <a:r>
              <a:rPr lang="en-US"/>
              <a:t>Bullet 3</a:t>
            </a:r>
          </a:p>
        </p:txBody>
      </p:sp>
      <p:sp>
        <p:nvSpPr>
          <p:cNvPr id="5" name="Text Placeholder 7">
            <a:extLst>
              <a:ext uri="{FF2B5EF4-FFF2-40B4-BE49-F238E27FC236}">
                <a16:creationId xmlns:a16="http://schemas.microsoft.com/office/drawing/2014/main" id="{F0192C49-9644-4582-9500-1461FFA1BCE9}"/>
              </a:ext>
            </a:extLst>
          </p:cNvPr>
          <p:cNvSpPr>
            <a:spLocks noGrp="1"/>
          </p:cNvSpPr>
          <p:nvPr>
            <p:ph type="body" sz="quarter" idx="13" hasCustomPrompt="1"/>
          </p:nvPr>
        </p:nvSpPr>
        <p:spPr>
          <a:xfrm>
            <a:off x="457200" y="1188720"/>
            <a:ext cx="5760720" cy="517065"/>
          </a:xfrm>
        </p:spPr>
        <p:txBody>
          <a:bodyPr wrap="square">
            <a:spAutoFit/>
          </a:bodyPr>
          <a:lstStyle>
            <a:lvl1pPr marL="0" indent="0">
              <a:buFontTx/>
              <a:buNone/>
              <a:defRPr sz="2000" b="1" cap="all" baseline="0">
                <a:solidFill>
                  <a:sysClr val="windowText" lastClr="000000"/>
                </a:solidFill>
              </a:defRPr>
            </a:lvl1pPr>
          </a:lstStyle>
          <a:p>
            <a:pPr lvl="0"/>
            <a:r>
              <a:rPr lang="en-US"/>
              <a:t>Subtitle</a:t>
            </a:r>
          </a:p>
        </p:txBody>
      </p:sp>
      <p:sp>
        <p:nvSpPr>
          <p:cNvPr id="6" name="Footer Placeholder 3">
            <a:extLst>
              <a:ext uri="{FF2B5EF4-FFF2-40B4-BE49-F238E27FC236}">
                <a16:creationId xmlns:a16="http://schemas.microsoft.com/office/drawing/2014/main" id="{7325315C-1BAC-4F91-84C1-11C527A55C7C}"/>
              </a:ext>
            </a:extLst>
          </p:cNvPr>
          <p:cNvSpPr>
            <a:spLocks noGrp="1"/>
          </p:cNvSpPr>
          <p:nvPr>
            <p:ph type="ftr" sz="quarter" idx="3"/>
          </p:nvPr>
        </p:nvSpPr>
        <p:spPr>
          <a:xfrm>
            <a:off x="-1" y="6495926"/>
            <a:ext cx="12185071" cy="365125"/>
          </a:xfrm>
          <a:prstGeom prst="rect">
            <a:avLst/>
          </a:prstGeom>
          <a:solidFill>
            <a:schemeClr val="bg1">
              <a:lumMod val="85000"/>
            </a:schemeClr>
          </a:solidFill>
        </p:spPr>
        <p:txBody>
          <a:bodyPr vert="horz" lIns="91440" tIns="45720" rIns="91440" bIns="45720" rtlCol="0" anchor="ctr"/>
          <a:lstStyle>
            <a:lvl1pPr algn="l">
              <a:defRPr sz="1200">
                <a:solidFill>
                  <a:schemeClr val="bg1">
                    <a:lumMod val="65000"/>
                  </a:schemeClr>
                </a:solidFill>
              </a:defRPr>
            </a:lvl1pPr>
          </a:lstStyle>
          <a:p>
            <a:endParaRPr lang="en-US">
              <a:solidFill>
                <a:schemeClr val="bg1">
                  <a:lumMod val="65000"/>
                </a:schemeClr>
              </a:solidFill>
            </a:endParaRPr>
          </a:p>
        </p:txBody>
      </p:sp>
      <p:sp>
        <p:nvSpPr>
          <p:cNvPr id="7" name="Slide Number Placeholder 4">
            <a:extLst>
              <a:ext uri="{FF2B5EF4-FFF2-40B4-BE49-F238E27FC236}">
                <a16:creationId xmlns:a16="http://schemas.microsoft.com/office/drawing/2014/main" id="{9D7A797D-63A9-420C-A8C9-348C3EF6A275}"/>
              </a:ext>
            </a:extLst>
          </p:cNvPr>
          <p:cNvSpPr>
            <a:spLocks noGrp="1"/>
          </p:cNvSpPr>
          <p:nvPr>
            <p:ph type="sldNum" sz="quarter" idx="4"/>
          </p:nvPr>
        </p:nvSpPr>
        <p:spPr>
          <a:xfrm>
            <a:off x="11731751" y="6495926"/>
            <a:ext cx="453319"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fld id="{C52A4042-46D4-4582-A3E5-9D790DCCF68C}" type="slidenum">
              <a:rPr lang="en-US" smtClean="0"/>
              <a:pPr/>
              <a:t>‹#›</a:t>
            </a:fld>
            <a:endParaRPr lang="en-US">
              <a:solidFill>
                <a:schemeClr val="bg1">
                  <a:lumMod val="65000"/>
                </a:schemeClr>
              </a:solidFill>
            </a:endParaRPr>
          </a:p>
        </p:txBody>
      </p:sp>
      <p:sp>
        <p:nvSpPr>
          <p:cNvPr id="10" name="Text Placeholder 6">
            <a:extLst>
              <a:ext uri="{FF2B5EF4-FFF2-40B4-BE49-F238E27FC236}">
                <a16:creationId xmlns:a16="http://schemas.microsoft.com/office/drawing/2014/main" id="{2FCA0334-BAA7-4C2B-B347-FAEF3BADA1B4}"/>
              </a:ext>
            </a:extLst>
          </p:cNvPr>
          <p:cNvSpPr>
            <a:spLocks noGrp="1"/>
          </p:cNvSpPr>
          <p:nvPr>
            <p:ph type="body" sz="quarter" idx="11" hasCustomPrompt="1"/>
          </p:nvPr>
        </p:nvSpPr>
        <p:spPr>
          <a:xfrm>
            <a:off x="594359" y="-1"/>
            <a:ext cx="1935145" cy="351186"/>
          </a:xfrm>
          <a:solidFill>
            <a:schemeClr val="accent1"/>
          </a:solidFill>
        </p:spPr>
        <p:txBody>
          <a:bodyPr wrap="none" lIns="91440" tIns="91440" rIns="91440" bIns="91440" anchor="t" anchorCtr="0">
            <a:spAutoFit/>
          </a:bodyPr>
          <a:lstStyle>
            <a:lvl1pPr>
              <a:buNone/>
              <a:defRPr sz="1050" b="1" cap="all" baseline="0">
                <a:solidFill>
                  <a:schemeClr val="bg1"/>
                </a:solidFill>
              </a:defRPr>
            </a:lvl1pPr>
          </a:lstStyle>
          <a:p>
            <a:pPr lvl="0"/>
            <a:r>
              <a:rPr lang="en-US"/>
              <a:t>Section Name (Optional)</a:t>
            </a:r>
          </a:p>
        </p:txBody>
      </p:sp>
    </p:spTree>
    <p:extLst>
      <p:ext uri="{BB962C8B-B14F-4D97-AF65-F5344CB8AC3E}">
        <p14:creationId xmlns:p14="http://schemas.microsoft.com/office/powerpoint/2010/main" val="40777568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Right 4">
    <p:spTree>
      <p:nvGrpSpPr>
        <p:cNvPr id="1" name=""/>
        <p:cNvGrpSpPr/>
        <p:nvPr/>
      </p:nvGrpSpPr>
      <p:grpSpPr>
        <a:xfrm>
          <a:off x="0" y="0"/>
          <a:ext cx="0" cy="0"/>
          <a:chOff x="0" y="0"/>
          <a:chExt cx="0" cy="0"/>
        </a:xfrm>
      </p:grpSpPr>
      <p:sp>
        <p:nvSpPr>
          <p:cNvPr id="14" name="Content Placeholder 2"/>
          <p:cNvSpPr>
            <a:spLocks noGrp="1"/>
          </p:cNvSpPr>
          <p:nvPr>
            <p:ph idx="1" hasCustomPrompt="1"/>
          </p:nvPr>
        </p:nvSpPr>
        <p:spPr>
          <a:xfrm>
            <a:off x="6705600" y="0"/>
            <a:ext cx="5486400" cy="6858000"/>
          </a:xfrm>
        </p:spPr>
        <p:txBody>
          <a:bodyPr/>
          <a:lstStyle>
            <a:lvl1pPr marL="0" indent="0">
              <a:buNone/>
              <a:defRPr/>
            </a:lvl1pPr>
          </a:lstStyle>
          <a:p>
            <a:pPr lvl="0"/>
            <a:r>
              <a:rPr lang="en-US"/>
              <a:t>Insert image</a:t>
            </a:r>
          </a:p>
        </p:txBody>
      </p:sp>
      <p:sp>
        <p:nvSpPr>
          <p:cNvPr id="3" name="Title 2">
            <a:extLst>
              <a:ext uri="{FF2B5EF4-FFF2-40B4-BE49-F238E27FC236}">
                <a16:creationId xmlns:a16="http://schemas.microsoft.com/office/drawing/2014/main" id="{3077FB49-D950-4B9B-9A57-9E98DB6A9D35}"/>
              </a:ext>
            </a:extLst>
          </p:cNvPr>
          <p:cNvSpPr>
            <a:spLocks noGrp="1"/>
          </p:cNvSpPr>
          <p:nvPr>
            <p:ph type="title" hasCustomPrompt="1"/>
          </p:nvPr>
        </p:nvSpPr>
        <p:spPr>
          <a:xfrm>
            <a:off x="457200" y="594360"/>
            <a:ext cx="5760720" cy="791179"/>
          </a:xfrm>
        </p:spPr>
        <p:txBody>
          <a:bodyPr/>
          <a:lstStyle>
            <a:lvl1pPr>
              <a:defRPr/>
            </a:lvl1pPr>
          </a:lstStyle>
          <a:p>
            <a:r>
              <a:rPr lang="en-US"/>
              <a:t>Slide Title</a:t>
            </a:r>
          </a:p>
        </p:txBody>
      </p:sp>
      <p:sp>
        <p:nvSpPr>
          <p:cNvPr id="15" name="Content Placeholder 2">
            <a:extLst>
              <a:ext uri="{FF2B5EF4-FFF2-40B4-BE49-F238E27FC236}">
                <a16:creationId xmlns:a16="http://schemas.microsoft.com/office/drawing/2014/main" id="{0441907A-28E0-4899-BDC4-7A2564D8F857}"/>
              </a:ext>
            </a:extLst>
          </p:cNvPr>
          <p:cNvSpPr>
            <a:spLocks noGrp="1"/>
          </p:cNvSpPr>
          <p:nvPr>
            <p:ph idx="16" hasCustomPrompt="1"/>
          </p:nvPr>
        </p:nvSpPr>
        <p:spPr>
          <a:xfrm>
            <a:off x="584074" y="5706436"/>
            <a:ext cx="5486400" cy="557204"/>
          </a:xfrm>
          <a:solidFill>
            <a:schemeClr val="bg2"/>
          </a:solidFill>
        </p:spPr>
        <p:txBody>
          <a:bodyPr anchor="b" anchorCtr="0">
            <a:spAutoFit/>
          </a:bodyPr>
          <a:lstStyle>
            <a:lvl1pPr marL="0" indent="0">
              <a:buNone/>
              <a:defRPr b="1"/>
            </a:lvl1pPr>
          </a:lstStyle>
          <a:p>
            <a:pPr lvl="0"/>
            <a:r>
              <a:rPr lang="en-US"/>
              <a:t>Insert text describing the image to the right</a:t>
            </a:r>
          </a:p>
        </p:txBody>
      </p:sp>
      <p:sp>
        <p:nvSpPr>
          <p:cNvPr id="5" name="Footer Placeholder 3">
            <a:extLst>
              <a:ext uri="{FF2B5EF4-FFF2-40B4-BE49-F238E27FC236}">
                <a16:creationId xmlns:a16="http://schemas.microsoft.com/office/drawing/2014/main" id="{1B8FA7AE-E0F1-44DC-8A78-541AE0556599}"/>
              </a:ext>
            </a:extLst>
          </p:cNvPr>
          <p:cNvSpPr>
            <a:spLocks noGrp="1"/>
          </p:cNvSpPr>
          <p:nvPr>
            <p:ph type="ftr" sz="quarter" idx="3"/>
          </p:nvPr>
        </p:nvSpPr>
        <p:spPr>
          <a:xfrm>
            <a:off x="-1" y="6495926"/>
            <a:ext cx="12185071" cy="365125"/>
          </a:xfrm>
          <a:prstGeom prst="rect">
            <a:avLst/>
          </a:prstGeom>
          <a:solidFill>
            <a:schemeClr val="bg1">
              <a:lumMod val="85000"/>
            </a:schemeClr>
          </a:solidFill>
        </p:spPr>
        <p:txBody>
          <a:bodyPr vert="horz" lIns="91440" tIns="45720" rIns="91440" bIns="45720" rtlCol="0" anchor="ctr"/>
          <a:lstStyle>
            <a:lvl1pPr algn="l">
              <a:defRPr sz="1200">
                <a:solidFill>
                  <a:schemeClr val="bg1">
                    <a:lumMod val="65000"/>
                  </a:schemeClr>
                </a:solidFill>
              </a:defRPr>
            </a:lvl1pPr>
          </a:lstStyle>
          <a:p>
            <a:endParaRPr lang="en-US">
              <a:solidFill>
                <a:schemeClr val="bg1">
                  <a:lumMod val="65000"/>
                </a:schemeClr>
              </a:solidFill>
            </a:endParaRPr>
          </a:p>
        </p:txBody>
      </p:sp>
      <p:sp>
        <p:nvSpPr>
          <p:cNvPr id="6" name="Slide Number Placeholder 4">
            <a:extLst>
              <a:ext uri="{FF2B5EF4-FFF2-40B4-BE49-F238E27FC236}">
                <a16:creationId xmlns:a16="http://schemas.microsoft.com/office/drawing/2014/main" id="{A4D624DC-A5FC-4410-BC37-84908F219447}"/>
              </a:ext>
            </a:extLst>
          </p:cNvPr>
          <p:cNvSpPr>
            <a:spLocks noGrp="1"/>
          </p:cNvSpPr>
          <p:nvPr>
            <p:ph type="sldNum" sz="quarter" idx="4"/>
          </p:nvPr>
        </p:nvSpPr>
        <p:spPr>
          <a:xfrm>
            <a:off x="11731751" y="6495926"/>
            <a:ext cx="453319"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fld id="{C52A4042-46D4-4582-A3E5-9D790DCCF68C}" type="slidenum">
              <a:rPr lang="en-US" smtClean="0"/>
              <a:pPr/>
              <a:t>‹#›</a:t>
            </a:fld>
            <a:endParaRPr lang="en-US">
              <a:solidFill>
                <a:schemeClr val="bg1">
                  <a:lumMod val="65000"/>
                </a:schemeClr>
              </a:solidFill>
            </a:endParaRPr>
          </a:p>
        </p:txBody>
      </p:sp>
      <p:sp>
        <p:nvSpPr>
          <p:cNvPr id="8" name="Text Placeholder 6">
            <a:extLst>
              <a:ext uri="{FF2B5EF4-FFF2-40B4-BE49-F238E27FC236}">
                <a16:creationId xmlns:a16="http://schemas.microsoft.com/office/drawing/2014/main" id="{E8A91541-9FBF-4C0D-9F10-CAB06B73E874}"/>
              </a:ext>
            </a:extLst>
          </p:cNvPr>
          <p:cNvSpPr>
            <a:spLocks noGrp="1"/>
          </p:cNvSpPr>
          <p:nvPr>
            <p:ph type="body" sz="quarter" idx="11" hasCustomPrompt="1"/>
          </p:nvPr>
        </p:nvSpPr>
        <p:spPr>
          <a:xfrm>
            <a:off x="594359" y="-1"/>
            <a:ext cx="1935145" cy="351186"/>
          </a:xfrm>
          <a:solidFill>
            <a:schemeClr val="accent1"/>
          </a:solidFill>
        </p:spPr>
        <p:txBody>
          <a:bodyPr wrap="none" lIns="91440" tIns="91440" rIns="91440" bIns="91440" anchor="t" anchorCtr="0">
            <a:spAutoFit/>
          </a:bodyPr>
          <a:lstStyle>
            <a:lvl1pPr>
              <a:buNone/>
              <a:defRPr sz="1050" b="1" cap="all" baseline="0">
                <a:solidFill>
                  <a:schemeClr val="bg1"/>
                </a:solidFill>
              </a:defRPr>
            </a:lvl1pPr>
          </a:lstStyle>
          <a:p>
            <a:pPr lvl="0"/>
            <a:r>
              <a:rPr lang="en-US"/>
              <a:t>Section Name (Optional)</a:t>
            </a:r>
          </a:p>
        </p:txBody>
      </p:sp>
    </p:spTree>
    <p:extLst>
      <p:ext uri="{BB962C8B-B14F-4D97-AF65-F5344CB8AC3E}">
        <p14:creationId xmlns:p14="http://schemas.microsoft.com/office/powerpoint/2010/main" val="30281277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Image_Right">
    <p:spTree>
      <p:nvGrpSpPr>
        <p:cNvPr id="1" name=""/>
        <p:cNvGrpSpPr/>
        <p:nvPr/>
      </p:nvGrpSpPr>
      <p:grpSpPr>
        <a:xfrm>
          <a:off x="0" y="0"/>
          <a:ext cx="0" cy="0"/>
          <a:chOff x="0" y="0"/>
          <a:chExt cx="0" cy="0"/>
        </a:xfrm>
      </p:grpSpPr>
      <p:sp>
        <p:nvSpPr>
          <p:cNvPr id="14" name="Content Placeholder 2"/>
          <p:cNvSpPr>
            <a:spLocks noGrp="1"/>
          </p:cNvSpPr>
          <p:nvPr>
            <p:ph idx="1" hasCustomPrompt="1"/>
          </p:nvPr>
        </p:nvSpPr>
        <p:spPr>
          <a:xfrm>
            <a:off x="6705600" y="0"/>
            <a:ext cx="5486400" cy="6858000"/>
          </a:xfrm>
        </p:spPr>
        <p:txBody>
          <a:bodyPr/>
          <a:lstStyle>
            <a:lvl1pPr marL="0" indent="0">
              <a:buNone/>
              <a:defRPr/>
            </a:lvl1pPr>
          </a:lstStyle>
          <a:p>
            <a:pPr lvl="0"/>
            <a:r>
              <a:rPr lang="en-US"/>
              <a:t>Insert image</a:t>
            </a:r>
          </a:p>
        </p:txBody>
      </p:sp>
      <p:sp>
        <p:nvSpPr>
          <p:cNvPr id="3" name="Title 2">
            <a:extLst>
              <a:ext uri="{FF2B5EF4-FFF2-40B4-BE49-F238E27FC236}">
                <a16:creationId xmlns:a16="http://schemas.microsoft.com/office/drawing/2014/main" id="{3077FB49-D950-4B9B-9A57-9E98DB6A9D35}"/>
              </a:ext>
            </a:extLst>
          </p:cNvPr>
          <p:cNvSpPr>
            <a:spLocks noGrp="1"/>
          </p:cNvSpPr>
          <p:nvPr>
            <p:ph type="title" hasCustomPrompt="1"/>
          </p:nvPr>
        </p:nvSpPr>
        <p:spPr>
          <a:xfrm>
            <a:off x="457200" y="594360"/>
            <a:ext cx="5760720" cy="791179"/>
          </a:xfrm>
        </p:spPr>
        <p:txBody>
          <a:bodyPr/>
          <a:lstStyle>
            <a:lvl1pPr>
              <a:defRPr/>
            </a:lvl1pPr>
          </a:lstStyle>
          <a:p>
            <a:r>
              <a:rPr lang="en-US"/>
              <a:t>Slide Title</a:t>
            </a:r>
          </a:p>
        </p:txBody>
      </p:sp>
      <p:sp>
        <p:nvSpPr>
          <p:cNvPr id="15" name="Content Placeholder 2">
            <a:extLst>
              <a:ext uri="{FF2B5EF4-FFF2-40B4-BE49-F238E27FC236}">
                <a16:creationId xmlns:a16="http://schemas.microsoft.com/office/drawing/2014/main" id="{0441907A-28E0-4899-BDC4-7A2564D8F857}"/>
              </a:ext>
            </a:extLst>
          </p:cNvPr>
          <p:cNvSpPr>
            <a:spLocks noGrp="1"/>
          </p:cNvSpPr>
          <p:nvPr>
            <p:ph idx="16" hasCustomPrompt="1"/>
          </p:nvPr>
        </p:nvSpPr>
        <p:spPr>
          <a:xfrm>
            <a:off x="584074" y="5706436"/>
            <a:ext cx="5486400" cy="557204"/>
          </a:xfrm>
          <a:solidFill>
            <a:schemeClr val="bg2"/>
          </a:solidFill>
        </p:spPr>
        <p:txBody>
          <a:bodyPr anchor="b" anchorCtr="0">
            <a:spAutoFit/>
          </a:bodyPr>
          <a:lstStyle>
            <a:lvl1pPr marL="0" indent="0">
              <a:buNone/>
              <a:defRPr b="0"/>
            </a:lvl1pPr>
          </a:lstStyle>
          <a:p>
            <a:pPr lvl="0"/>
            <a:r>
              <a:rPr lang="en-US"/>
              <a:t>Insert text describing the image to the right</a:t>
            </a:r>
          </a:p>
        </p:txBody>
      </p:sp>
      <p:sp>
        <p:nvSpPr>
          <p:cNvPr id="5" name="Footer Placeholder 3">
            <a:extLst>
              <a:ext uri="{FF2B5EF4-FFF2-40B4-BE49-F238E27FC236}">
                <a16:creationId xmlns:a16="http://schemas.microsoft.com/office/drawing/2014/main" id="{1B8FA7AE-E0F1-44DC-8A78-541AE0556599}"/>
              </a:ext>
            </a:extLst>
          </p:cNvPr>
          <p:cNvSpPr>
            <a:spLocks noGrp="1"/>
          </p:cNvSpPr>
          <p:nvPr>
            <p:ph type="ftr" sz="quarter" idx="3"/>
          </p:nvPr>
        </p:nvSpPr>
        <p:spPr>
          <a:xfrm>
            <a:off x="-1" y="6495926"/>
            <a:ext cx="12185071" cy="365125"/>
          </a:xfrm>
          <a:prstGeom prst="rect">
            <a:avLst/>
          </a:prstGeom>
          <a:solidFill>
            <a:schemeClr val="bg1">
              <a:lumMod val="85000"/>
            </a:schemeClr>
          </a:solidFill>
        </p:spPr>
        <p:txBody>
          <a:bodyPr vert="horz" lIns="91440" tIns="45720" rIns="91440" bIns="45720" rtlCol="0" anchor="ctr"/>
          <a:lstStyle>
            <a:lvl1pPr algn="l">
              <a:defRPr sz="1200">
                <a:solidFill>
                  <a:schemeClr val="bg1">
                    <a:lumMod val="65000"/>
                  </a:schemeClr>
                </a:solidFill>
              </a:defRPr>
            </a:lvl1pPr>
          </a:lstStyle>
          <a:p>
            <a:endParaRPr lang="en-US">
              <a:solidFill>
                <a:schemeClr val="bg1">
                  <a:lumMod val="65000"/>
                </a:schemeClr>
              </a:solidFill>
            </a:endParaRPr>
          </a:p>
        </p:txBody>
      </p:sp>
      <p:sp>
        <p:nvSpPr>
          <p:cNvPr id="6" name="Slide Number Placeholder 4">
            <a:extLst>
              <a:ext uri="{FF2B5EF4-FFF2-40B4-BE49-F238E27FC236}">
                <a16:creationId xmlns:a16="http://schemas.microsoft.com/office/drawing/2014/main" id="{A4D624DC-A5FC-4410-BC37-84908F219447}"/>
              </a:ext>
            </a:extLst>
          </p:cNvPr>
          <p:cNvSpPr>
            <a:spLocks noGrp="1"/>
          </p:cNvSpPr>
          <p:nvPr>
            <p:ph type="sldNum" sz="quarter" idx="4"/>
          </p:nvPr>
        </p:nvSpPr>
        <p:spPr>
          <a:xfrm>
            <a:off x="11731751" y="6495926"/>
            <a:ext cx="453319"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fld id="{C52A4042-46D4-4582-A3E5-9D790DCCF68C}" type="slidenum">
              <a:rPr lang="en-US" smtClean="0"/>
              <a:pPr/>
              <a:t>‹#›</a:t>
            </a:fld>
            <a:endParaRPr lang="en-US">
              <a:solidFill>
                <a:schemeClr val="bg1">
                  <a:lumMod val="65000"/>
                </a:schemeClr>
              </a:solidFill>
            </a:endParaRPr>
          </a:p>
        </p:txBody>
      </p:sp>
      <p:sp>
        <p:nvSpPr>
          <p:cNvPr id="8" name="Text Placeholder 7">
            <a:extLst>
              <a:ext uri="{FF2B5EF4-FFF2-40B4-BE49-F238E27FC236}">
                <a16:creationId xmlns:a16="http://schemas.microsoft.com/office/drawing/2014/main" id="{3D38B327-92DD-4770-9270-30755D07ADDC}"/>
              </a:ext>
            </a:extLst>
          </p:cNvPr>
          <p:cNvSpPr>
            <a:spLocks noGrp="1"/>
          </p:cNvSpPr>
          <p:nvPr>
            <p:ph type="body" sz="quarter" idx="13" hasCustomPrompt="1"/>
          </p:nvPr>
        </p:nvSpPr>
        <p:spPr>
          <a:xfrm>
            <a:off x="457200" y="1188720"/>
            <a:ext cx="5760720" cy="517065"/>
          </a:xfrm>
        </p:spPr>
        <p:txBody>
          <a:bodyPr wrap="square">
            <a:spAutoFit/>
          </a:bodyPr>
          <a:lstStyle>
            <a:lvl1pPr marL="0" indent="0">
              <a:buFontTx/>
              <a:buNone/>
              <a:defRPr sz="2000" b="1" cap="all" baseline="0">
                <a:solidFill>
                  <a:sysClr val="windowText" lastClr="000000"/>
                </a:solidFill>
              </a:defRPr>
            </a:lvl1pPr>
          </a:lstStyle>
          <a:p>
            <a:pPr lvl="0"/>
            <a:r>
              <a:rPr lang="en-US"/>
              <a:t>Subtitle</a:t>
            </a:r>
          </a:p>
        </p:txBody>
      </p:sp>
      <p:sp>
        <p:nvSpPr>
          <p:cNvPr id="10" name="Text Placeholder 6">
            <a:extLst>
              <a:ext uri="{FF2B5EF4-FFF2-40B4-BE49-F238E27FC236}">
                <a16:creationId xmlns:a16="http://schemas.microsoft.com/office/drawing/2014/main" id="{6BD992F3-E6F7-41B4-BFCE-30FC2886A5A5}"/>
              </a:ext>
            </a:extLst>
          </p:cNvPr>
          <p:cNvSpPr>
            <a:spLocks noGrp="1"/>
          </p:cNvSpPr>
          <p:nvPr>
            <p:ph type="body" sz="quarter" idx="11" hasCustomPrompt="1"/>
          </p:nvPr>
        </p:nvSpPr>
        <p:spPr>
          <a:xfrm>
            <a:off x="594359" y="-1"/>
            <a:ext cx="1935145" cy="351186"/>
          </a:xfrm>
          <a:solidFill>
            <a:schemeClr val="accent1"/>
          </a:solidFill>
        </p:spPr>
        <p:txBody>
          <a:bodyPr wrap="none" lIns="91440" tIns="91440" rIns="91440" bIns="91440" anchor="t" anchorCtr="0">
            <a:spAutoFit/>
          </a:bodyPr>
          <a:lstStyle>
            <a:lvl1pPr>
              <a:buNone/>
              <a:defRPr sz="1050" b="1" cap="all" baseline="0">
                <a:solidFill>
                  <a:schemeClr val="bg1"/>
                </a:solidFill>
              </a:defRPr>
            </a:lvl1pPr>
          </a:lstStyle>
          <a:p>
            <a:pPr lvl="0"/>
            <a:r>
              <a:rPr lang="en-US"/>
              <a:t>Section Name (Optional)</a:t>
            </a:r>
          </a:p>
        </p:txBody>
      </p:sp>
    </p:spTree>
    <p:extLst>
      <p:ext uri="{BB962C8B-B14F-4D97-AF65-F5344CB8AC3E}">
        <p14:creationId xmlns:p14="http://schemas.microsoft.com/office/powerpoint/2010/main" val="7404687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Center">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0918C2B5-1AC8-4FB4-B807-212CD4DA83BC}"/>
              </a:ext>
            </a:extLst>
          </p:cNvPr>
          <p:cNvSpPr>
            <a:spLocks noGrp="1"/>
          </p:cNvSpPr>
          <p:nvPr>
            <p:ph idx="1" hasCustomPrompt="1"/>
          </p:nvPr>
        </p:nvSpPr>
        <p:spPr>
          <a:xfrm>
            <a:off x="1292225" y="2165844"/>
            <a:ext cx="9601200" cy="3207776"/>
          </a:xfrm>
        </p:spPr>
        <p:txBody>
          <a:bodyPr/>
          <a:lstStyle>
            <a:lvl1pPr>
              <a:buNone/>
              <a:defRPr/>
            </a:lvl1pPr>
          </a:lstStyle>
          <a:p>
            <a:pPr lvl="0"/>
            <a:r>
              <a:rPr lang="en-US"/>
              <a:t>Insert image</a:t>
            </a:r>
          </a:p>
        </p:txBody>
      </p:sp>
      <p:sp>
        <p:nvSpPr>
          <p:cNvPr id="12" name="Text Placeholder 7">
            <a:extLst>
              <a:ext uri="{FF2B5EF4-FFF2-40B4-BE49-F238E27FC236}">
                <a16:creationId xmlns:a16="http://schemas.microsoft.com/office/drawing/2014/main" id="{5253598B-A5F4-430C-856D-7098B0F3348B}"/>
              </a:ext>
            </a:extLst>
          </p:cNvPr>
          <p:cNvSpPr>
            <a:spLocks noGrp="1"/>
          </p:cNvSpPr>
          <p:nvPr>
            <p:ph type="body" sz="quarter" idx="13" hasCustomPrompt="1"/>
          </p:nvPr>
        </p:nvSpPr>
        <p:spPr>
          <a:xfrm>
            <a:off x="457200" y="1188720"/>
            <a:ext cx="11274552" cy="517065"/>
          </a:xfrm>
        </p:spPr>
        <p:txBody>
          <a:bodyPr wrap="square">
            <a:spAutoFit/>
          </a:bodyPr>
          <a:lstStyle>
            <a:lvl1pPr marL="0" indent="0">
              <a:buFontTx/>
              <a:buNone/>
              <a:defRPr sz="2000" b="1" cap="all" baseline="0">
                <a:solidFill>
                  <a:sysClr val="windowText" lastClr="000000"/>
                </a:solidFill>
              </a:defRPr>
            </a:lvl1pPr>
          </a:lstStyle>
          <a:p>
            <a:pPr lvl="0"/>
            <a:r>
              <a:rPr lang="en-US"/>
              <a:t>Subtitle</a:t>
            </a:r>
          </a:p>
        </p:txBody>
      </p:sp>
      <p:sp>
        <p:nvSpPr>
          <p:cNvPr id="4" name="Title 3">
            <a:extLst>
              <a:ext uri="{FF2B5EF4-FFF2-40B4-BE49-F238E27FC236}">
                <a16:creationId xmlns:a16="http://schemas.microsoft.com/office/drawing/2014/main" id="{66279AE5-5BD7-485D-8D57-0872A7BB5B8F}"/>
              </a:ext>
            </a:extLst>
          </p:cNvPr>
          <p:cNvSpPr>
            <a:spLocks noGrp="1"/>
          </p:cNvSpPr>
          <p:nvPr>
            <p:ph type="title" hasCustomPrompt="1"/>
          </p:nvPr>
        </p:nvSpPr>
        <p:spPr/>
        <p:txBody>
          <a:bodyPr/>
          <a:lstStyle>
            <a:lvl1pPr>
              <a:defRPr/>
            </a:lvl1pPr>
          </a:lstStyle>
          <a:p>
            <a:r>
              <a:rPr lang="en-US"/>
              <a:t>Slide Title</a:t>
            </a:r>
          </a:p>
        </p:txBody>
      </p:sp>
      <p:sp>
        <p:nvSpPr>
          <p:cNvPr id="16" name="Text Placeholder 15">
            <a:extLst>
              <a:ext uri="{FF2B5EF4-FFF2-40B4-BE49-F238E27FC236}">
                <a16:creationId xmlns:a16="http://schemas.microsoft.com/office/drawing/2014/main" id="{E6195A0D-40BC-41EE-85B1-BA97A9C1DF82}"/>
              </a:ext>
            </a:extLst>
          </p:cNvPr>
          <p:cNvSpPr>
            <a:spLocks noGrp="1"/>
          </p:cNvSpPr>
          <p:nvPr>
            <p:ph type="body" sz="quarter" idx="20" hasCustomPrompt="1"/>
          </p:nvPr>
        </p:nvSpPr>
        <p:spPr>
          <a:xfrm>
            <a:off x="2663825" y="5800531"/>
            <a:ext cx="6858000" cy="517065"/>
          </a:xfrm>
        </p:spPr>
        <p:txBody>
          <a:bodyPr anchor="ctr" anchorCtr="0">
            <a:spAutoFit/>
          </a:bodyPr>
          <a:lstStyle>
            <a:lvl1pPr marL="0" indent="0" algn="ctr">
              <a:buNone/>
              <a:defRPr b="0"/>
            </a:lvl1pPr>
          </a:lstStyle>
          <a:p>
            <a:pPr marL="0" marR="0" lvl="0" indent="0" algn="ctr" defTabSz="914400" rtl="0" eaLnBrk="1" fontAlgn="auto" latinLnBrk="0" hangingPunct="1">
              <a:lnSpc>
                <a:spcPct val="90000"/>
              </a:lnSpc>
              <a:spcBef>
                <a:spcPts val="1000"/>
              </a:spcBef>
              <a:spcAft>
                <a:spcPts val="0"/>
              </a:spcAft>
              <a:buClr>
                <a:schemeClr val="accent1"/>
              </a:buClr>
              <a:buSzPct val="80000"/>
              <a:buFont typeface="Wingdings" panose="05000000000000000000" pitchFamily="2" charset="2"/>
              <a:buNone/>
              <a:tabLst/>
              <a:defRPr/>
            </a:pPr>
            <a:r>
              <a:rPr lang="en-US"/>
              <a:t>Quote or text describing the item above</a:t>
            </a:r>
          </a:p>
        </p:txBody>
      </p:sp>
      <p:sp>
        <p:nvSpPr>
          <p:cNvPr id="6" name="Footer Placeholder 3">
            <a:extLst>
              <a:ext uri="{FF2B5EF4-FFF2-40B4-BE49-F238E27FC236}">
                <a16:creationId xmlns:a16="http://schemas.microsoft.com/office/drawing/2014/main" id="{58D8BC92-8EA5-451C-B092-B5130C73E5AD}"/>
              </a:ext>
            </a:extLst>
          </p:cNvPr>
          <p:cNvSpPr>
            <a:spLocks noGrp="1"/>
          </p:cNvSpPr>
          <p:nvPr>
            <p:ph type="ftr" sz="quarter" idx="3"/>
          </p:nvPr>
        </p:nvSpPr>
        <p:spPr>
          <a:xfrm>
            <a:off x="-1" y="6495926"/>
            <a:ext cx="12185071" cy="365125"/>
          </a:xfrm>
          <a:prstGeom prst="rect">
            <a:avLst/>
          </a:prstGeom>
          <a:solidFill>
            <a:schemeClr val="bg1">
              <a:lumMod val="85000"/>
            </a:schemeClr>
          </a:solidFill>
        </p:spPr>
        <p:txBody>
          <a:bodyPr vert="horz" lIns="91440" tIns="45720" rIns="91440" bIns="45720" rtlCol="0" anchor="ctr"/>
          <a:lstStyle>
            <a:lvl1pPr algn="l">
              <a:defRPr sz="1200">
                <a:solidFill>
                  <a:schemeClr val="bg1">
                    <a:lumMod val="65000"/>
                  </a:schemeClr>
                </a:solidFill>
              </a:defRPr>
            </a:lvl1pPr>
          </a:lstStyle>
          <a:p>
            <a:endParaRPr lang="en-US">
              <a:solidFill>
                <a:schemeClr val="bg1">
                  <a:lumMod val="65000"/>
                </a:schemeClr>
              </a:solidFill>
            </a:endParaRPr>
          </a:p>
        </p:txBody>
      </p:sp>
      <p:sp>
        <p:nvSpPr>
          <p:cNvPr id="7" name="Slide Number Placeholder 4">
            <a:extLst>
              <a:ext uri="{FF2B5EF4-FFF2-40B4-BE49-F238E27FC236}">
                <a16:creationId xmlns:a16="http://schemas.microsoft.com/office/drawing/2014/main" id="{85200893-FCBE-475B-80E3-D90F4DAFF195}"/>
              </a:ext>
            </a:extLst>
          </p:cNvPr>
          <p:cNvSpPr>
            <a:spLocks noGrp="1"/>
          </p:cNvSpPr>
          <p:nvPr>
            <p:ph type="sldNum" sz="quarter" idx="4"/>
          </p:nvPr>
        </p:nvSpPr>
        <p:spPr>
          <a:xfrm>
            <a:off x="11731751" y="6495926"/>
            <a:ext cx="453319"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fld id="{C52A4042-46D4-4582-A3E5-9D790DCCF68C}" type="slidenum">
              <a:rPr lang="en-US" smtClean="0"/>
              <a:pPr/>
              <a:t>‹#›</a:t>
            </a:fld>
            <a:endParaRPr lang="en-US">
              <a:solidFill>
                <a:schemeClr val="bg1">
                  <a:lumMod val="65000"/>
                </a:schemeClr>
              </a:solidFill>
            </a:endParaRPr>
          </a:p>
        </p:txBody>
      </p:sp>
      <p:sp>
        <p:nvSpPr>
          <p:cNvPr id="9" name="Text Placeholder 6">
            <a:extLst>
              <a:ext uri="{FF2B5EF4-FFF2-40B4-BE49-F238E27FC236}">
                <a16:creationId xmlns:a16="http://schemas.microsoft.com/office/drawing/2014/main" id="{132D2BD9-644F-4052-9661-3A2A0E8BEC2E}"/>
              </a:ext>
            </a:extLst>
          </p:cNvPr>
          <p:cNvSpPr>
            <a:spLocks noGrp="1"/>
          </p:cNvSpPr>
          <p:nvPr>
            <p:ph type="body" sz="quarter" idx="11" hasCustomPrompt="1"/>
          </p:nvPr>
        </p:nvSpPr>
        <p:spPr>
          <a:xfrm>
            <a:off x="594359" y="-1"/>
            <a:ext cx="1935145" cy="351186"/>
          </a:xfrm>
          <a:solidFill>
            <a:schemeClr val="accent1"/>
          </a:solidFill>
        </p:spPr>
        <p:txBody>
          <a:bodyPr wrap="none" lIns="91440" tIns="91440" rIns="91440" bIns="91440" anchor="t" anchorCtr="0">
            <a:spAutoFit/>
          </a:bodyPr>
          <a:lstStyle>
            <a:lvl1pPr>
              <a:buNone/>
              <a:defRPr sz="1050" b="1" cap="all" baseline="0">
                <a:solidFill>
                  <a:schemeClr val="bg1"/>
                </a:solidFill>
              </a:defRPr>
            </a:lvl1pPr>
          </a:lstStyle>
          <a:p>
            <a:pPr lvl="0"/>
            <a:r>
              <a:rPr lang="en-US"/>
              <a:t>Section Name (Optional)</a:t>
            </a:r>
          </a:p>
        </p:txBody>
      </p:sp>
    </p:spTree>
    <p:extLst>
      <p:ext uri="{BB962C8B-B14F-4D97-AF65-F5344CB8AC3E}">
        <p14:creationId xmlns:p14="http://schemas.microsoft.com/office/powerpoint/2010/main" val="7387786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295400" y="2808575"/>
            <a:ext cx="9601199" cy="791179"/>
          </a:xfrm>
        </p:spPr>
        <p:txBody>
          <a:bodyPr anchor="ctr" anchorCtr="0">
            <a:spAutoFit/>
          </a:bodyPr>
          <a:lstStyle>
            <a:lvl1pPr algn="ctr">
              <a:defRPr sz="4400">
                <a:solidFill>
                  <a:schemeClr val="bg1"/>
                </a:solidFill>
              </a:defRPr>
            </a:lvl1pPr>
          </a:lstStyle>
          <a:p>
            <a:r>
              <a:rPr lang="en-US"/>
              <a:t>Quote or key point</a:t>
            </a:r>
          </a:p>
        </p:txBody>
      </p:sp>
    </p:spTree>
    <p:extLst>
      <p:ext uri="{BB962C8B-B14F-4D97-AF65-F5344CB8AC3E}">
        <p14:creationId xmlns:p14="http://schemas.microsoft.com/office/powerpoint/2010/main" val="29545730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 You 1">
    <p:bg>
      <p:bgPr>
        <a:solidFill>
          <a:schemeClr val="accent1">
            <a:alpha val="20000"/>
          </a:schemeClr>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EB2D236-CE4E-44AF-B42F-151F4D07258F}"/>
              </a:ext>
            </a:extLst>
          </p:cNvPr>
          <p:cNvSpPr>
            <a:spLocks noGrp="1"/>
          </p:cNvSpPr>
          <p:nvPr>
            <p:ph type="body" sz="quarter" idx="12" hasCustomPrompt="1"/>
          </p:nvPr>
        </p:nvSpPr>
        <p:spPr>
          <a:xfrm flipH="1">
            <a:off x="4535258" y="3735388"/>
            <a:ext cx="9144" cy="1280160"/>
          </a:xfrm>
          <a:solidFill>
            <a:schemeClr val="bg1">
              <a:alpha val="67000"/>
            </a:schemeClr>
          </a:solidFill>
        </p:spPr>
        <p:txBody>
          <a:bodyPr/>
          <a:lstStyle>
            <a:lvl1pPr>
              <a:buNone/>
              <a:defRPr>
                <a:noFill/>
              </a:defRPr>
            </a:lvl1pPr>
          </a:lstStyle>
          <a:p>
            <a:pPr lvl="0"/>
            <a:r>
              <a:rPr lang="en-US"/>
              <a:t> </a:t>
            </a:r>
          </a:p>
        </p:txBody>
      </p:sp>
      <p:sp>
        <p:nvSpPr>
          <p:cNvPr id="10" name="Text Placeholder 9"/>
          <p:cNvSpPr>
            <a:spLocks noGrp="1"/>
          </p:cNvSpPr>
          <p:nvPr>
            <p:ph type="body" sz="quarter" idx="11" hasCustomPrompt="1"/>
          </p:nvPr>
        </p:nvSpPr>
        <p:spPr>
          <a:xfrm>
            <a:off x="4801336" y="3959099"/>
            <a:ext cx="4946650" cy="832536"/>
          </a:xfrm>
        </p:spPr>
        <p:txBody>
          <a:bodyPr anchor="ctr" anchorCtr="0">
            <a:spAutoFit/>
          </a:bodyPr>
          <a:lstStyle>
            <a:lvl1pPr marL="0" indent="0">
              <a:buNone/>
              <a:defRPr sz="1800">
                <a:solidFill>
                  <a:schemeClr val="tx1"/>
                </a:solidFill>
                <a:latin typeface="+mj-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Presenter(s)</a:t>
            </a:r>
            <a:br>
              <a:rPr lang="en-US"/>
            </a:br>
            <a:r>
              <a:rPr lang="en-US"/>
              <a:t>Email</a:t>
            </a:r>
          </a:p>
        </p:txBody>
      </p:sp>
      <p:sp>
        <p:nvSpPr>
          <p:cNvPr id="7" name="Title 1">
            <a:extLst>
              <a:ext uri="{FF2B5EF4-FFF2-40B4-BE49-F238E27FC236}">
                <a16:creationId xmlns:a16="http://schemas.microsoft.com/office/drawing/2014/main" id="{327C706C-B7A1-44C9-81A2-1F14DA92812F}"/>
              </a:ext>
            </a:extLst>
          </p:cNvPr>
          <p:cNvSpPr>
            <a:spLocks noGrp="1"/>
          </p:cNvSpPr>
          <p:nvPr>
            <p:ph type="title" hasCustomPrompt="1"/>
          </p:nvPr>
        </p:nvSpPr>
        <p:spPr>
          <a:xfrm>
            <a:off x="4801336" y="2103934"/>
            <a:ext cx="4946650" cy="741037"/>
          </a:xfrm>
        </p:spPr>
        <p:txBody>
          <a:bodyPr wrap="square" anchor="ctr" anchorCtr="0">
            <a:spAutoFit/>
          </a:bodyPr>
          <a:lstStyle>
            <a:lvl1pPr algn="l">
              <a:defRPr sz="4000">
                <a:solidFill>
                  <a:schemeClr val="tx1"/>
                </a:solidFill>
              </a:defRPr>
            </a:lvl1pPr>
          </a:lstStyle>
          <a:p>
            <a:r>
              <a:rPr lang="en-US"/>
              <a:t>[Thank you!]</a:t>
            </a:r>
          </a:p>
        </p:txBody>
      </p:sp>
    </p:spTree>
    <p:extLst>
      <p:ext uri="{BB962C8B-B14F-4D97-AF65-F5344CB8AC3E}">
        <p14:creationId xmlns:p14="http://schemas.microsoft.com/office/powerpoint/2010/main" val="38860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bg>
      <p:bgPr>
        <a:solidFill>
          <a:schemeClr val="accent1">
            <a:alpha val="20000"/>
          </a:schemeClr>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2" hasCustomPrompt="1"/>
          </p:nvPr>
        </p:nvSpPr>
        <p:spPr>
          <a:xfrm>
            <a:off x="1361946" y="3685077"/>
            <a:ext cx="9445752" cy="623761"/>
          </a:xfrm>
        </p:spPr>
        <p:txBody>
          <a:bodyPr wrap="square">
            <a:spAutoFit/>
          </a:bodyPr>
          <a:lstStyle>
            <a:lvl1pPr marL="0" indent="0" algn="r">
              <a:buNone/>
              <a:defRPr sz="2400" b="1">
                <a:solidFill>
                  <a:schemeClr val="tx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algn="r"/>
            <a:r>
              <a:rPr lang="en-US"/>
              <a:t>Presentation Subtitle</a:t>
            </a:r>
          </a:p>
        </p:txBody>
      </p:sp>
      <p:sp>
        <p:nvSpPr>
          <p:cNvPr id="11" name="Text Placeholder 7">
            <a:extLst>
              <a:ext uri="{FF2B5EF4-FFF2-40B4-BE49-F238E27FC236}">
                <a16:creationId xmlns:a16="http://schemas.microsoft.com/office/drawing/2014/main" id="{6CCD629C-292B-4FBB-A545-17D02E3CD4E4}"/>
              </a:ext>
            </a:extLst>
          </p:cNvPr>
          <p:cNvSpPr>
            <a:spLocks noGrp="1"/>
          </p:cNvSpPr>
          <p:nvPr>
            <p:ph type="body" sz="quarter" idx="11" hasCustomPrompt="1"/>
          </p:nvPr>
        </p:nvSpPr>
        <p:spPr>
          <a:xfrm>
            <a:off x="1373124" y="2456315"/>
            <a:ext cx="9445752" cy="1141851"/>
          </a:xfrm>
        </p:spPr>
        <p:txBody>
          <a:bodyPr wrap="square" anchor="b" anchorCtr="0">
            <a:spAutoFit/>
          </a:bodyPr>
          <a:lstStyle>
            <a:lvl1pPr marL="0" indent="0" algn="r">
              <a:lnSpc>
                <a:spcPct val="80000"/>
              </a:lnSpc>
              <a:buNone/>
              <a:defRPr lang="en-US" sz="7200" b="1" kern="1200" cap="none" baseline="0" dirty="0">
                <a:solidFill>
                  <a:schemeClr val="tx1"/>
                </a:solidFill>
                <a:latin typeface="+mj-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Presentation Title</a:t>
            </a:r>
          </a:p>
        </p:txBody>
      </p:sp>
      <p:sp>
        <p:nvSpPr>
          <p:cNvPr id="12" name="Text Placeholder 9">
            <a:extLst>
              <a:ext uri="{FF2B5EF4-FFF2-40B4-BE49-F238E27FC236}">
                <a16:creationId xmlns:a16="http://schemas.microsoft.com/office/drawing/2014/main" id="{850EF44A-E507-4165-84E8-FC443835D3F8}"/>
              </a:ext>
            </a:extLst>
          </p:cNvPr>
          <p:cNvSpPr>
            <a:spLocks noGrp="1"/>
          </p:cNvSpPr>
          <p:nvPr>
            <p:ph type="body" sz="quarter" idx="13" hasCustomPrompt="1"/>
          </p:nvPr>
        </p:nvSpPr>
        <p:spPr>
          <a:xfrm>
            <a:off x="4875276" y="4967864"/>
            <a:ext cx="5943600" cy="892873"/>
          </a:xfrm>
        </p:spPr>
        <p:txBody>
          <a:bodyPr wrap="square" anchor="t" anchorCtr="0">
            <a:spAutoFit/>
          </a:bodyPr>
          <a:lstStyle>
            <a:lvl1pPr marL="0" indent="0" algn="r">
              <a:buNone/>
              <a:defRPr lang="en-US" sz="1600" kern="1200" dirty="0">
                <a:solidFill>
                  <a:schemeClr val="tx1"/>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algn="r"/>
            <a:r>
              <a:rPr lang="en-US"/>
              <a:t>Presenter</a:t>
            </a:r>
          </a:p>
          <a:p>
            <a:pPr algn="r"/>
            <a:r>
              <a:rPr lang="en-US"/>
              <a:t>Email</a:t>
            </a:r>
          </a:p>
        </p:txBody>
      </p:sp>
      <p:sp>
        <p:nvSpPr>
          <p:cNvPr id="26" name="Text Placeholder 9">
            <a:extLst>
              <a:ext uri="{FF2B5EF4-FFF2-40B4-BE49-F238E27FC236}">
                <a16:creationId xmlns:a16="http://schemas.microsoft.com/office/drawing/2014/main" id="{7AB4F77D-6E1B-4C0F-825F-4427378C7E01}"/>
              </a:ext>
            </a:extLst>
          </p:cNvPr>
          <p:cNvSpPr>
            <a:spLocks noGrp="1"/>
          </p:cNvSpPr>
          <p:nvPr>
            <p:ph type="body" sz="quarter" idx="17" hasCustomPrompt="1"/>
          </p:nvPr>
        </p:nvSpPr>
        <p:spPr>
          <a:xfrm>
            <a:off x="4875276" y="388356"/>
            <a:ext cx="5943600" cy="493790"/>
          </a:xfrm>
        </p:spPr>
        <p:txBody>
          <a:bodyPr wrap="square" anchor="t" anchorCtr="0">
            <a:spAutoFit/>
          </a:bodyPr>
          <a:lstStyle>
            <a:lvl1pPr marL="0" indent="0" algn="r">
              <a:buNone/>
              <a:defRPr lang="en-US" sz="1600" kern="1200" dirty="0">
                <a:solidFill>
                  <a:schemeClr val="tx1"/>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algn="r"/>
            <a:r>
              <a:rPr lang="en-US"/>
              <a:t>Month Year</a:t>
            </a:r>
          </a:p>
        </p:txBody>
      </p:sp>
    </p:spTree>
    <p:extLst>
      <p:ext uri="{BB962C8B-B14F-4D97-AF65-F5344CB8AC3E}">
        <p14:creationId xmlns:p14="http://schemas.microsoft.com/office/powerpoint/2010/main" val="27638946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2">
    <p:bg>
      <p:bgPr>
        <a:solidFill>
          <a:schemeClr val="tx2">
            <a:alpha val="20000"/>
          </a:schemeClr>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EB2D236-CE4E-44AF-B42F-151F4D07258F}"/>
              </a:ext>
            </a:extLst>
          </p:cNvPr>
          <p:cNvSpPr>
            <a:spLocks noGrp="1"/>
          </p:cNvSpPr>
          <p:nvPr>
            <p:ph type="body" sz="quarter" idx="12" hasCustomPrompt="1"/>
          </p:nvPr>
        </p:nvSpPr>
        <p:spPr>
          <a:xfrm flipH="1">
            <a:off x="4535258" y="3735388"/>
            <a:ext cx="9144" cy="1280160"/>
          </a:xfrm>
          <a:solidFill>
            <a:schemeClr val="bg1">
              <a:alpha val="67000"/>
            </a:schemeClr>
          </a:solidFill>
        </p:spPr>
        <p:txBody>
          <a:bodyPr/>
          <a:lstStyle>
            <a:lvl1pPr>
              <a:buNone/>
              <a:defRPr>
                <a:noFill/>
              </a:defRPr>
            </a:lvl1pPr>
          </a:lstStyle>
          <a:p>
            <a:pPr lvl="0"/>
            <a:r>
              <a:rPr lang="en-US"/>
              <a:t> </a:t>
            </a:r>
          </a:p>
        </p:txBody>
      </p:sp>
      <p:sp>
        <p:nvSpPr>
          <p:cNvPr id="10" name="Text Placeholder 9"/>
          <p:cNvSpPr>
            <a:spLocks noGrp="1"/>
          </p:cNvSpPr>
          <p:nvPr>
            <p:ph type="body" sz="quarter" idx="11" hasCustomPrompt="1"/>
          </p:nvPr>
        </p:nvSpPr>
        <p:spPr>
          <a:xfrm>
            <a:off x="4801336" y="3959099"/>
            <a:ext cx="4946650" cy="832536"/>
          </a:xfrm>
        </p:spPr>
        <p:txBody>
          <a:bodyPr anchor="ctr" anchorCtr="0">
            <a:spAutoFit/>
          </a:bodyPr>
          <a:lstStyle>
            <a:lvl1pPr marL="0" indent="0">
              <a:buNone/>
              <a:defRPr sz="1800">
                <a:solidFill>
                  <a:schemeClr val="tx1"/>
                </a:solidFill>
                <a:latin typeface="+mj-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Presenter(s)</a:t>
            </a:r>
            <a:br>
              <a:rPr lang="en-US"/>
            </a:br>
            <a:r>
              <a:rPr lang="en-US"/>
              <a:t>Email</a:t>
            </a:r>
          </a:p>
        </p:txBody>
      </p:sp>
      <p:sp>
        <p:nvSpPr>
          <p:cNvPr id="7" name="Title 1">
            <a:extLst>
              <a:ext uri="{FF2B5EF4-FFF2-40B4-BE49-F238E27FC236}">
                <a16:creationId xmlns:a16="http://schemas.microsoft.com/office/drawing/2014/main" id="{327C706C-B7A1-44C9-81A2-1F14DA92812F}"/>
              </a:ext>
            </a:extLst>
          </p:cNvPr>
          <p:cNvSpPr>
            <a:spLocks noGrp="1"/>
          </p:cNvSpPr>
          <p:nvPr>
            <p:ph type="title" hasCustomPrompt="1"/>
          </p:nvPr>
        </p:nvSpPr>
        <p:spPr>
          <a:xfrm>
            <a:off x="4801336" y="2103934"/>
            <a:ext cx="4946650" cy="741037"/>
          </a:xfrm>
        </p:spPr>
        <p:txBody>
          <a:bodyPr wrap="square" anchor="ctr" anchorCtr="0">
            <a:spAutoFit/>
          </a:bodyPr>
          <a:lstStyle>
            <a:lvl1pPr algn="l">
              <a:defRPr sz="4000">
                <a:solidFill>
                  <a:schemeClr val="tx1"/>
                </a:solidFill>
              </a:defRPr>
            </a:lvl1pPr>
          </a:lstStyle>
          <a:p>
            <a:r>
              <a:rPr lang="en-US"/>
              <a:t>[Thank you!]</a:t>
            </a:r>
          </a:p>
        </p:txBody>
      </p:sp>
    </p:spTree>
    <p:extLst>
      <p:ext uri="{BB962C8B-B14F-4D97-AF65-F5344CB8AC3E}">
        <p14:creationId xmlns:p14="http://schemas.microsoft.com/office/powerpoint/2010/main" val="38068691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Agenda_2">
    <p:spTree>
      <p:nvGrpSpPr>
        <p:cNvPr id="1" name=""/>
        <p:cNvGrpSpPr/>
        <p:nvPr/>
      </p:nvGrpSpPr>
      <p:grpSpPr>
        <a:xfrm>
          <a:off x="0" y="0"/>
          <a:ext cx="0" cy="0"/>
          <a:chOff x="0" y="0"/>
          <a:chExt cx="0" cy="0"/>
        </a:xfrm>
      </p:grpSpPr>
      <p:sp>
        <p:nvSpPr>
          <p:cNvPr id="27" name="Picture Placeholder 4">
            <a:extLst>
              <a:ext uri="{FF2B5EF4-FFF2-40B4-BE49-F238E27FC236}">
                <a16:creationId xmlns:a16="http://schemas.microsoft.com/office/drawing/2014/main" id="{0EA3C17B-35A1-4251-95CF-B07FF194B83E}"/>
              </a:ext>
            </a:extLst>
          </p:cNvPr>
          <p:cNvSpPr>
            <a:spLocks noGrp="1"/>
          </p:cNvSpPr>
          <p:nvPr>
            <p:ph type="pic" sz="quarter" idx="33"/>
          </p:nvPr>
        </p:nvSpPr>
        <p:spPr>
          <a:xfrm>
            <a:off x="0" y="-1"/>
            <a:ext cx="7315200" cy="6858000"/>
          </a:xfrm>
          <a:noFill/>
        </p:spPr>
        <p:txBody>
          <a:bodyPr/>
          <a:lstStyle>
            <a:lvl1pPr marL="0" indent="0">
              <a:buNone/>
              <a:defRPr/>
            </a:lvl1pPr>
          </a:lstStyle>
          <a:p>
            <a:r>
              <a:rPr lang="en-US"/>
              <a:t>Click icon to add picture</a:t>
            </a:r>
          </a:p>
        </p:txBody>
      </p:sp>
      <p:sp>
        <p:nvSpPr>
          <p:cNvPr id="17" name="Text Placeholder 9">
            <a:extLst>
              <a:ext uri="{FF2B5EF4-FFF2-40B4-BE49-F238E27FC236}">
                <a16:creationId xmlns:a16="http://schemas.microsoft.com/office/drawing/2014/main" id="{093A1C4F-FC35-4540-BE30-9014F33DAEC1}"/>
              </a:ext>
            </a:extLst>
          </p:cNvPr>
          <p:cNvSpPr>
            <a:spLocks noGrp="1"/>
          </p:cNvSpPr>
          <p:nvPr>
            <p:ph type="body" sz="quarter" idx="46" hasCustomPrompt="1"/>
          </p:nvPr>
        </p:nvSpPr>
        <p:spPr>
          <a:xfrm>
            <a:off x="8369808" y="2644831"/>
            <a:ext cx="3285617" cy="559833"/>
          </a:xfrm>
        </p:spPr>
        <p:txBody>
          <a:bodyPr wrap="square">
            <a:spAutoFit/>
          </a:bodyPr>
          <a:lstStyle>
            <a:lvl1pPr>
              <a:buNone/>
              <a:defRPr lang="en-US" sz="2000" b="1" kern="1200" dirty="0">
                <a:solidFill>
                  <a:schemeClr val="tx1"/>
                </a:solidFill>
                <a:latin typeface="+mj-lt"/>
                <a:ea typeface="+mn-ea"/>
                <a:cs typeface="+mn-cs"/>
              </a:defRPr>
            </a:lvl1pPr>
          </a:lstStyle>
          <a:p>
            <a:pPr lvl="0"/>
            <a:r>
              <a:rPr lang="en-US"/>
              <a:t>Section Name</a:t>
            </a:r>
          </a:p>
        </p:txBody>
      </p:sp>
      <p:sp>
        <p:nvSpPr>
          <p:cNvPr id="19" name="Text Placeholder 9">
            <a:extLst>
              <a:ext uri="{FF2B5EF4-FFF2-40B4-BE49-F238E27FC236}">
                <a16:creationId xmlns:a16="http://schemas.microsoft.com/office/drawing/2014/main" id="{CB67E9D5-94A5-416D-A4F9-2B110AF0D7F2}"/>
              </a:ext>
            </a:extLst>
          </p:cNvPr>
          <p:cNvSpPr>
            <a:spLocks noGrp="1"/>
          </p:cNvSpPr>
          <p:nvPr>
            <p:ph type="body" sz="quarter" idx="48" hasCustomPrompt="1"/>
          </p:nvPr>
        </p:nvSpPr>
        <p:spPr>
          <a:xfrm>
            <a:off x="8369808" y="5746575"/>
            <a:ext cx="3285617" cy="559833"/>
          </a:xfrm>
        </p:spPr>
        <p:txBody>
          <a:bodyPr wrap="square">
            <a:spAutoFit/>
          </a:bodyPr>
          <a:lstStyle>
            <a:lvl1pPr>
              <a:buNone/>
              <a:defRPr lang="en-US" sz="2000" b="1" kern="1200" dirty="0">
                <a:solidFill>
                  <a:schemeClr val="tx1"/>
                </a:solidFill>
                <a:latin typeface="+mj-lt"/>
                <a:ea typeface="+mn-ea"/>
                <a:cs typeface="+mn-cs"/>
              </a:defRPr>
            </a:lvl1pPr>
          </a:lstStyle>
          <a:p>
            <a:pPr lvl="0"/>
            <a:r>
              <a:rPr lang="en-US"/>
              <a:t>Section Name</a:t>
            </a:r>
          </a:p>
        </p:txBody>
      </p:sp>
      <p:sp>
        <p:nvSpPr>
          <p:cNvPr id="21" name="Text Placeholder 9">
            <a:extLst>
              <a:ext uri="{FF2B5EF4-FFF2-40B4-BE49-F238E27FC236}">
                <a16:creationId xmlns:a16="http://schemas.microsoft.com/office/drawing/2014/main" id="{D90B8C5B-2D48-46FC-AD83-62C063D2DE2E}"/>
              </a:ext>
            </a:extLst>
          </p:cNvPr>
          <p:cNvSpPr>
            <a:spLocks noGrp="1"/>
          </p:cNvSpPr>
          <p:nvPr>
            <p:ph type="body" sz="quarter" idx="50" hasCustomPrompt="1"/>
          </p:nvPr>
        </p:nvSpPr>
        <p:spPr>
          <a:xfrm>
            <a:off x="8369808" y="5126227"/>
            <a:ext cx="3285617" cy="559833"/>
          </a:xfrm>
        </p:spPr>
        <p:txBody>
          <a:bodyPr wrap="square">
            <a:spAutoFit/>
          </a:bodyPr>
          <a:lstStyle>
            <a:lvl1pPr>
              <a:buNone/>
              <a:defRPr lang="en-US" sz="2000" b="1" kern="1200" dirty="0">
                <a:solidFill>
                  <a:schemeClr val="tx1"/>
                </a:solidFill>
                <a:latin typeface="+mj-lt"/>
                <a:ea typeface="+mn-ea"/>
                <a:cs typeface="+mn-cs"/>
              </a:defRPr>
            </a:lvl1pPr>
          </a:lstStyle>
          <a:p>
            <a:pPr lvl="0"/>
            <a:r>
              <a:rPr lang="en-US"/>
              <a:t>Section Name</a:t>
            </a:r>
          </a:p>
        </p:txBody>
      </p:sp>
      <p:sp>
        <p:nvSpPr>
          <p:cNvPr id="23" name="Text Placeholder 9">
            <a:extLst>
              <a:ext uri="{FF2B5EF4-FFF2-40B4-BE49-F238E27FC236}">
                <a16:creationId xmlns:a16="http://schemas.microsoft.com/office/drawing/2014/main" id="{3906DFCA-16AC-40C1-AE12-9E6A711AA7EE}"/>
              </a:ext>
            </a:extLst>
          </p:cNvPr>
          <p:cNvSpPr>
            <a:spLocks noGrp="1"/>
          </p:cNvSpPr>
          <p:nvPr>
            <p:ph type="body" sz="quarter" idx="52" hasCustomPrompt="1"/>
          </p:nvPr>
        </p:nvSpPr>
        <p:spPr>
          <a:xfrm>
            <a:off x="8369808" y="4505878"/>
            <a:ext cx="3285617" cy="559833"/>
          </a:xfrm>
        </p:spPr>
        <p:txBody>
          <a:bodyPr wrap="square">
            <a:spAutoFit/>
          </a:bodyPr>
          <a:lstStyle>
            <a:lvl1pPr>
              <a:buNone/>
              <a:defRPr lang="en-US" sz="2000" b="1" kern="1200" dirty="0">
                <a:solidFill>
                  <a:schemeClr val="tx1"/>
                </a:solidFill>
                <a:latin typeface="+mj-lt"/>
                <a:ea typeface="+mn-ea"/>
                <a:cs typeface="+mn-cs"/>
              </a:defRPr>
            </a:lvl1pPr>
          </a:lstStyle>
          <a:p>
            <a:pPr lvl="0"/>
            <a:r>
              <a:rPr lang="en-US"/>
              <a:t>Section Name</a:t>
            </a:r>
          </a:p>
        </p:txBody>
      </p:sp>
      <p:sp>
        <p:nvSpPr>
          <p:cNvPr id="25" name="Text Placeholder 9">
            <a:extLst>
              <a:ext uri="{FF2B5EF4-FFF2-40B4-BE49-F238E27FC236}">
                <a16:creationId xmlns:a16="http://schemas.microsoft.com/office/drawing/2014/main" id="{D5F7DD72-ADB3-4945-A193-AD5F7E55D51D}"/>
              </a:ext>
            </a:extLst>
          </p:cNvPr>
          <p:cNvSpPr>
            <a:spLocks noGrp="1"/>
          </p:cNvSpPr>
          <p:nvPr>
            <p:ph type="body" sz="quarter" idx="54" hasCustomPrompt="1"/>
          </p:nvPr>
        </p:nvSpPr>
        <p:spPr>
          <a:xfrm>
            <a:off x="8369808" y="3885529"/>
            <a:ext cx="3285617" cy="559833"/>
          </a:xfrm>
        </p:spPr>
        <p:txBody>
          <a:bodyPr wrap="square">
            <a:spAutoFit/>
          </a:bodyPr>
          <a:lstStyle>
            <a:lvl1pPr>
              <a:buNone/>
              <a:defRPr lang="en-US" sz="2000" b="1" kern="1200" dirty="0">
                <a:solidFill>
                  <a:schemeClr val="tx1"/>
                </a:solidFill>
                <a:latin typeface="+mj-lt"/>
                <a:ea typeface="+mn-ea"/>
                <a:cs typeface="+mn-cs"/>
              </a:defRPr>
            </a:lvl1pPr>
          </a:lstStyle>
          <a:p>
            <a:pPr lvl="0"/>
            <a:r>
              <a:rPr lang="en-US"/>
              <a:t>Section Name</a:t>
            </a:r>
          </a:p>
        </p:txBody>
      </p:sp>
      <p:sp>
        <p:nvSpPr>
          <p:cNvPr id="28" name="Text Placeholder 9">
            <a:extLst>
              <a:ext uri="{FF2B5EF4-FFF2-40B4-BE49-F238E27FC236}">
                <a16:creationId xmlns:a16="http://schemas.microsoft.com/office/drawing/2014/main" id="{9DF6826B-B1A8-4662-9DFE-EE0712BF1852}"/>
              </a:ext>
            </a:extLst>
          </p:cNvPr>
          <p:cNvSpPr>
            <a:spLocks noGrp="1"/>
          </p:cNvSpPr>
          <p:nvPr>
            <p:ph type="body" sz="quarter" idx="56" hasCustomPrompt="1"/>
          </p:nvPr>
        </p:nvSpPr>
        <p:spPr>
          <a:xfrm>
            <a:off x="8369808" y="3265180"/>
            <a:ext cx="3285617" cy="559833"/>
          </a:xfrm>
        </p:spPr>
        <p:txBody>
          <a:bodyPr wrap="square">
            <a:spAutoFit/>
          </a:bodyPr>
          <a:lstStyle>
            <a:lvl1pPr>
              <a:buNone/>
              <a:defRPr lang="en-US" sz="2000" b="1" kern="1200" dirty="0">
                <a:solidFill>
                  <a:schemeClr val="tx1"/>
                </a:solidFill>
                <a:latin typeface="+mj-lt"/>
                <a:ea typeface="+mn-ea"/>
                <a:cs typeface="+mn-cs"/>
              </a:defRPr>
            </a:lvl1pPr>
          </a:lstStyle>
          <a:p>
            <a:pPr lvl="0"/>
            <a:r>
              <a:rPr lang="en-US"/>
              <a:t>Section Name</a:t>
            </a:r>
          </a:p>
        </p:txBody>
      </p:sp>
      <p:sp>
        <p:nvSpPr>
          <p:cNvPr id="30" name="Title 6">
            <a:extLst>
              <a:ext uri="{FF2B5EF4-FFF2-40B4-BE49-F238E27FC236}">
                <a16:creationId xmlns:a16="http://schemas.microsoft.com/office/drawing/2014/main" id="{20F76C09-E0AC-4D27-80DE-B25240411C81}"/>
              </a:ext>
            </a:extLst>
          </p:cNvPr>
          <p:cNvSpPr>
            <a:spLocks noGrp="1"/>
          </p:cNvSpPr>
          <p:nvPr>
            <p:ph type="title" hasCustomPrompt="1"/>
          </p:nvPr>
        </p:nvSpPr>
        <p:spPr>
          <a:xfrm>
            <a:off x="7772400" y="594360"/>
            <a:ext cx="3883025" cy="1874552"/>
          </a:xfrm>
        </p:spPr>
        <p:txBody>
          <a:bodyPr/>
          <a:lstStyle>
            <a:lvl1pPr>
              <a:defRPr/>
            </a:lvl1pPr>
          </a:lstStyle>
          <a:p>
            <a:pPr marL="0" indent="0">
              <a:lnSpc>
                <a:spcPct val="80000"/>
              </a:lnSpc>
              <a:buNone/>
            </a:pPr>
            <a:r>
              <a:rPr lang="en-US" sz="4400" b="1">
                <a:solidFill>
                  <a:schemeClr val="accent1"/>
                </a:solidFill>
              </a:rPr>
              <a:t>[What Are We</a:t>
            </a:r>
            <a:r>
              <a:rPr lang="en-US" sz="3600" b="0" i="0">
                <a:solidFill>
                  <a:srgbClr val="202122"/>
                </a:solidFill>
                <a:effectLst/>
                <a:latin typeface="Arial" panose="020B0604020202020204" pitchFamily="34" charset="0"/>
              </a:rPr>
              <a:t> </a:t>
            </a:r>
            <a:r>
              <a:rPr lang="en-US" sz="4400" b="1">
                <a:solidFill>
                  <a:schemeClr val="accent1"/>
                </a:solidFill>
              </a:rPr>
              <a:t>Covering Today?]</a:t>
            </a:r>
          </a:p>
        </p:txBody>
      </p:sp>
      <p:sp>
        <p:nvSpPr>
          <p:cNvPr id="16" name="Slide Number Placeholder 4">
            <a:extLst>
              <a:ext uri="{FF2B5EF4-FFF2-40B4-BE49-F238E27FC236}">
                <a16:creationId xmlns:a16="http://schemas.microsoft.com/office/drawing/2014/main" id="{860AD371-30BC-40D8-877B-94D313A4105B}"/>
              </a:ext>
            </a:extLst>
          </p:cNvPr>
          <p:cNvSpPr>
            <a:spLocks noGrp="1"/>
          </p:cNvSpPr>
          <p:nvPr>
            <p:ph type="sldNum" sz="quarter" idx="4"/>
          </p:nvPr>
        </p:nvSpPr>
        <p:spPr>
          <a:xfrm>
            <a:off x="11731751" y="6495926"/>
            <a:ext cx="453319"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fld id="{C52A4042-46D4-4582-A3E5-9D790DCCF68C}" type="slidenum">
              <a:rPr lang="en-US" smtClean="0"/>
              <a:pPr/>
              <a:t>‹#›</a:t>
            </a:fld>
            <a:endParaRPr lang="en-US">
              <a:solidFill>
                <a:schemeClr val="bg1">
                  <a:lumMod val="65000"/>
                </a:schemeClr>
              </a:solidFill>
            </a:endParaRPr>
          </a:p>
        </p:txBody>
      </p:sp>
      <p:sp>
        <p:nvSpPr>
          <p:cNvPr id="31" name="Text Placeholder 3">
            <a:extLst>
              <a:ext uri="{FF2B5EF4-FFF2-40B4-BE49-F238E27FC236}">
                <a16:creationId xmlns:a16="http://schemas.microsoft.com/office/drawing/2014/main" id="{7677468C-6871-47D1-920C-FB4A45EC2BB4}"/>
              </a:ext>
            </a:extLst>
          </p:cNvPr>
          <p:cNvSpPr>
            <a:spLocks noGrp="1"/>
          </p:cNvSpPr>
          <p:nvPr>
            <p:ph type="body" sz="quarter" idx="45" hasCustomPrompt="1"/>
          </p:nvPr>
        </p:nvSpPr>
        <p:spPr>
          <a:xfrm>
            <a:off x="7891272" y="2678826"/>
            <a:ext cx="457200" cy="457200"/>
          </a:xfrm>
          <a:prstGeom prst="ellipse">
            <a:avLst/>
          </a:prstGeom>
          <a:solidFill>
            <a:schemeClr val="bg2"/>
          </a:solidFill>
        </p:spPr>
        <p:txBody>
          <a:bodyPr anchor="ctr"/>
          <a:lstStyle>
            <a:lvl1pPr marL="0" indent="3175" algn="ctr">
              <a:buNone/>
              <a:defRPr sz="2000" b="1">
                <a:solidFill>
                  <a:schemeClr val="accent1"/>
                </a:solidFill>
              </a:defRPr>
            </a:lvl1pPr>
          </a:lstStyle>
          <a:p>
            <a:pPr lvl="0"/>
            <a:r>
              <a:rPr lang="en-US"/>
              <a:t>#</a:t>
            </a:r>
          </a:p>
        </p:txBody>
      </p:sp>
      <p:sp>
        <p:nvSpPr>
          <p:cNvPr id="32" name="Text Placeholder 3">
            <a:extLst>
              <a:ext uri="{FF2B5EF4-FFF2-40B4-BE49-F238E27FC236}">
                <a16:creationId xmlns:a16="http://schemas.microsoft.com/office/drawing/2014/main" id="{AE92B8B5-A339-4A5D-9828-ABAEE353C887}"/>
              </a:ext>
            </a:extLst>
          </p:cNvPr>
          <p:cNvSpPr>
            <a:spLocks noGrp="1"/>
          </p:cNvSpPr>
          <p:nvPr>
            <p:ph type="body" sz="quarter" idx="57" hasCustomPrompt="1"/>
          </p:nvPr>
        </p:nvSpPr>
        <p:spPr>
          <a:xfrm>
            <a:off x="7891272" y="3298362"/>
            <a:ext cx="457200" cy="457200"/>
          </a:xfrm>
          <a:prstGeom prst="ellipse">
            <a:avLst/>
          </a:prstGeom>
          <a:solidFill>
            <a:schemeClr val="bg2"/>
          </a:solidFill>
        </p:spPr>
        <p:txBody>
          <a:bodyPr anchor="ctr"/>
          <a:lstStyle>
            <a:lvl1pPr marL="0" indent="3175" algn="ctr">
              <a:buNone/>
              <a:defRPr sz="2000" b="1">
                <a:solidFill>
                  <a:schemeClr val="accent1"/>
                </a:solidFill>
              </a:defRPr>
            </a:lvl1pPr>
          </a:lstStyle>
          <a:p>
            <a:pPr lvl="0"/>
            <a:r>
              <a:rPr lang="en-US"/>
              <a:t>#</a:t>
            </a:r>
          </a:p>
        </p:txBody>
      </p:sp>
      <p:sp>
        <p:nvSpPr>
          <p:cNvPr id="33" name="Text Placeholder 3">
            <a:extLst>
              <a:ext uri="{FF2B5EF4-FFF2-40B4-BE49-F238E27FC236}">
                <a16:creationId xmlns:a16="http://schemas.microsoft.com/office/drawing/2014/main" id="{ACFCBA1E-906A-4354-8251-51E76DC572ED}"/>
              </a:ext>
            </a:extLst>
          </p:cNvPr>
          <p:cNvSpPr>
            <a:spLocks noGrp="1"/>
          </p:cNvSpPr>
          <p:nvPr>
            <p:ph type="body" sz="quarter" idx="58" hasCustomPrompt="1"/>
          </p:nvPr>
        </p:nvSpPr>
        <p:spPr>
          <a:xfrm>
            <a:off x="7891272" y="3917898"/>
            <a:ext cx="457200" cy="457200"/>
          </a:xfrm>
          <a:prstGeom prst="ellipse">
            <a:avLst/>
          </a:prstGeom>
          <a:solidFill>
            <a:schemeClr val="bg2"/>
          </a:solidFill>
        </p:spPr>
        <p:txBody>
          <a:bodyPr anchor="ctr"/>
          <a:lstStyle>
            <a:lvl1pPr marL="0" indent="3175" algn="ctr">
              <a:buNone/>
              <a:defRPr sz="2000" b="1">
                <a:solidFill>
                  <a:schemeClr val="accent1"/>
                </a:solidFill>
              </a:defRPr>
            </a:lvl1pPr>
          </a:lstStyle>
          <a:p>
            <a:pPr lvl="0"/>
            <a:r>
              <a:rPr lang="en-US"/>
              <a:t>#</a:t>
            </a:r>
          </a:p>
        </p:txBody>
      </p:sp>
      <p:sp>
        <p:nvSpPr>
          <p:cNvPr id="34" name="Text Placeholder 3">
            <a:extLst>
              <a:ext uri="{FF2B5EF4-FFF2-40B4-BE49-F238E27FC236}">
                <a16:creationId xmlns:a16="http://schemas.microsoft.com/office/drawing/2014/main" id="{1CC43EDD-DBB3-4466-BC98-15C5D836D208}"/>
              </a:ext>
            </a:extLst>
          </p:cNvPr>
          <p:cNvSpPr>
            <a:spLocks noGrp="1"/>
          </p:cNvSpPr>
          <p:nvPr>
            <p:ph type="body" sz="quarter" idx="59" hasCustomPrompt="1"/>
          </p:nvPr>
        </p:nvSpPr>
        <p:spPr>
          <a:xfrm>
            <a:off x="7891272" y="4537434"/>
            <a:ext cx="457200" cy="457200"/>
          </a:xfrm>
          <a:prstGeom prst="ellipse">
            <a:avLst/>
          </a:prstGeom>
          <a:solidFill>
            <a:schemeClr val="bg2"/>
          </a:solidFill>
        </p:spPr>
        <p:txBody>
          <a:bodyPr anchor="ctr"/>
          <a:lstStyle>
            <a:lvl1pPr marL="0" indent="3175" algn="ctr">
              <a:buNone/>
              <a:defRPr sz="2000" b="1">
                <a:solidFill>
                  <a:schemeClr val="accent1"/>
                </a:solidFill>
              </a:defRPr>
            </a:lvl1pPr>
          </a:lstStyle>
          <a:p>
            <a:pPr lvl="0"/>
            <a:r>
              <a:rPr lang="en-US"/>
              <a:t>#</a:t>
            </a:r>
          </a:p>
        </p:txBody>
      </p:sp>
      <p:sp>
        <p:nvSpPr>
          <p:cNvPr id="35" name="Text Placeholder 3">
            <a:extLst>
              <a:ext uri="{FF2B5EF4-FFF2-40B4-BE49-F238E27FC236}">
                <a16:creationId xmlns:a16="http://schemas.microsoft.com/office/drawing/2014/main" id="{04C9141B-BF37-463B-B9A6-D4411B66D80D}"/>
              </a:ext>
            </a:extLst>
          </p:cNvPr>
          <p:cNvSpPr>
            <a:spLocks noGrp="1"/>
          </p:cNvSpPr>
          <p:nvPr>
            <p:ph type="body" sz="quarter" idx="60" hasCustomPrompt="1"/>
          </p:nvPr>
        </p:nvSpPr>
        <p:spPr>
          <a:xfrm>
            <a:off x="7891272" y="5156970"/>
            <a:ext cx="457200" cy="457200"/>
          </a:xfrm>
          <a:prstGeom prst="ellipse">
            <a:avLst/>
          </a:prstGeom>
          <a:solidFill>
            <a:schemeClr val="bg2"/>
          </a:solidFill>
        </p:spPr>
        <p:txBody>
          <a:bodyPr anchor="ctr"/>
          <a:lstStyle>
            <a:lvl1pPr marL="0" indent="3175" algn="ctr">
              <a:buNone/>
              <a:defRPr sz="2000" b="1">
                <a:solidFill>
                  <a:schemeClr val="accent1"/>
                </a:solidFill>
              </a:defRPr>
            </a:lvl1pPr>
          </a:lstStyle>
          <a:p>
            <a:pPr lvl="0"/>
            <a:r>
              <a:rPr lang="en-US"/>
              <a:t>#</a:t>
            </a:r>
          </a:p>
        </p:txBody>
      </p:sp>
      <p:sp>
        <p:nvSpPr>
          <p:cNvPr id="36" name="Text Placeholder 3">
            <a:extLst>
              <a:ext uri="{FF2B5EF4-FFF2-40B4-BE49-F238E27FC236}">
                <a16:creationId xmlns:a16="http://schemas.microsoft.com/office/drawing/2014/main" id="{FC8430F9-77CA-4452-BA3D-38E773F83B0B}"/>
              </a:ext>
            </a:extLst>
          </p:cNvPr>
          <p:cNvSpPr>
            <a:spLocks noGrp="1"/>
          </p:cNvSpPr>
          <p:nvPr>
            <p:ph type="body" sz="quarter" idx="61" hasCustomPrompt="1"/>
          </p:nvPr>
        </p:nvSpPr>
        <p:spPr>
          <a:xfrm>
            <a:off x="7891272" y="5776507"/>
            <a:ext cx="457200" cy="457200"/>
          </a:xfrm>
          <a:prstGeom prst="ellipse">
            <a:avLst/>
          </a:prstGeom>
          <a:solidFill>
            <a:schemeClr val="bg2"/>
          </a:solidFill>
        </p:spPr>
        <p:txBody>
          <a:bodyPr anchor="ctr"/>
          <a:lstStyle>
            <a:lvl1pPr marL="0" indent="3175" algn="ctr">
              <a:buNone/>
              <a:defRPr sz="2000" b="1">
                <a:solidFill>
                  <a:schemeClr val="accent1"/>
                </a:solidFill>
              </a:defRPr>
            </a:lvl1pPr>
          </a:lstStyle>
          <a:p>
            <a:pPr lvl="0"/>
            <a:r>
              <a:rPr lang="en-US"/>
              <a:t>#</a:t>
            </a:r>
          </a:p>
        </p:txBody>
      </p:sp>
    </p:spTree>
    <p:extLst>
      <p:ext uri="{BB962C8B-B14F-4D97-AF65-F5344CB8AC3E}">
        <p14:creationId xmlns:p14="http://schemas.microsoft.com/office/powerpoint/2010/main" val="3769605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Basic_Titl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0244F7-20C0-4A57-9BC8-073CF8546551}"/>
              </a:ext>
            </a:extLst>
          </p:cNvPr>
          <p:cNvSpPr>
            <a:spLocks noGrp="1"/>
          </p:cNvSpPr>
          <p:nvPr>
            <p:ph type="title" hasCustomPrompt="1"/>
          </p:nvPr>
        </p:nvSpPr>
        <p:spPr/>
        <p:txBody>
          <a:bodyPr/>
          <a:lstStyle>
            <a:lvl1pPr>
              <a:defRPr/>
            </a:lvl1pPr>
          </a:lstStyle>
          <a:p>
            <a:r>
              <a:rPr lang="en-US"/>
              <a:t>Slide Title</a:t>
            </a:r>
          </a:p>
        </p:txBody>
      </p:sp>
      <p:sp>
        <p:nvSpPr>
          <p:cNvPr id="3" name="Footer Placeholder 3">
            <a:extLst>
              <a:ext uri="{FF2B5EF4-FFF2-40B4-BE49-F238E27FC236}">
                <a16:creationId xmlns:a16="http://schemas.microsoft.com/office/drawing/2014/main" id="{C172643C-0C47-40D5-947B-DAED4C103080}"/>
              </a:ext>
            </a:extLst>
          </p:cNvPr>
          <p:cNvSpPr>
            <a:spLocks noGrp="1"/>
          </p:cNvSpPr>
          <p:nvPr>
            <p:ph type="ftr" sz="quarter" idx="3"/>
          </p:nvPr>
        </p:nvSpPr>
        <p:spPr>
          <a:xfrm>
            <a:off x="-1" y="6495926"/>
            <a:ext cx="12185071" cy="365125"/>
          </a:xfrm>
          <a:prstGeom prst="rect">
            <a:avLst/>
          </a:prstGeom>
          <a:solidFill>
            <a:schemeClr val="bg1">
              <a:lumMod val="85000"/>
            </a:schemeClr>
          </a:solidFill>
        </p:spPr>
        <p:txBody>
          <a:bodyPr vert="horz" lIns="91440" tIns="45720" rIns="91440" bIns="45720" rtlCol="0" anchor="ctr"/>
          <a:lstStyle>
            <a:lvl1pPr algn="l">
              <a:defRPr sz="1200">
                <a:solidFill>
                  <a:schemeClr val="bg1">
                    <a:lumMod val="65000"/>
                  </a:schemeClr>
                </a:solidFill>
              </a:defRPr>
            </a:lvl1pPr>
          </a:lstStyle>
          <a:p>
            <a:endParaRPr lang="en-US">
              <a:solidFill>
                <a:schemeClr val="bg1">
                  <a:lumMod val="65000"/>
                </a:schemeClr>
              </a:solidFill>
            </a:endParaRPr>
          </a:p>
        </p:txBody>
      </p:sp>
      <p:sp>
        <p:nvSpPr>
          <p:cNvPr id="5" name="Slide Number Placeholder 4">
            <a:extLst>
              <a:ext uri="{FF2B5EF4-FFF2-40B4-BE49-F238E27FC236}">
                <a16:creationId xmlns:a16="http://schemas.microsoft.com/office/drawing/2014/main" id="{B4011391-C7CA-4CD4-AFA1-FE94CB3492DE}"/>
              </a:ext>
            </a:extLst>
          </p:cNvPr>
          <p:cNvSpPr>
            <a:spLocks noGrp="1"/>
          </p:cNvSpPr>
          <p:nvPr>
            <p:ph type="sldNum" sz="quarter" idx="4"/>
          </p:nvPr>
        </p:nvSpPr>
        <p:spPr>
          <a:xfrm>
            <a:off x="11731751" y="6495926"/>
            <a:ext cx="453319"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fld id="{C52A4042-46D4-4582-A3E5-9D790DCCF68C}" type="slidenum">
              <a:rPr lang="en-US" smtClean="0"/>
              <a:pPr/>
              <a:t>‹#›</a:t>
            </a:fld>
            <a:endParaRPr lang="en-US">
              <a:solidFill>
                <a:schemeClr val="bg1">
                  <a:lumMod val="65000"/>
                </a:schemeClr>
              </a:solidFill>
            </a:endParaRPr>
          </a:p>
        </p:txBody>
      </p:sp>
      <p:sp>
        <p:nvSpPr>
          <p:cNvPr id="7" name="Text Placeholder 6">
            <a:extLst>
              <a:ext uri="{FF2B5EF4-FFF2-40B4-BE49-F238E27FC236}">
                <a16:creationId xmlns:a16="http://schemas.microsoft.com/office/drawing/2014/main" id="{42585ECF-F156-4127-8305-8EE402C4743B}"/>
              </a:ext>
            </a:extLst>
          </p:cNvPr>
          <p:cNvSpPr>
            <a:spLocks noGrp="1"/>
          </p:cNvSpPr>
          <p:nvPr>
            <p:ph type="body" sz="quarter" idx="10" hasCustomPrompt="1"/>
          </p:nvPr>
        </p:nvSpPr>
        <p:spPr>
          <a:xfrm>
            <a:off x="594360" y="0"/>
            <a:ext cx="2176621" cy="431913"/>
          </a:xfrm>
          <a:solidFill>
            <a:schemeClr val="accent1"/>
          </a:solidFill>
        </p:spPr>
        <p:txBody>
          <a:bodyPr wrap="none" anchor="t" anchorCtr="0">
            <a:spAutoFit/>
          </a:bodyPr>
          <a:lstStyle>
            <a:lvl1pPr>
              <a:buNone/>
              <a:defRPr sz="1200" b="1" cap="all" baseline="0">
                <a:solidFill>
                  <a:schemeClr val="bg1"/>
                </a:solidFill>
              </a:defRPr>
            </a:lvl1pPr>
          </a:lstStyle>
          <a:p>
            <a:pPr lvl="0"/>
            <a:r>
              <a:rPr lang="en-US"/>
              <a:t>Section Name (Optional)</a:t>
            </a:r>
          </a:p>
        </p:txBody>
      </p:sp>
    </p:spTree>
    <p:extLst>
      <p:ext uri="{BB962C8B-B14F-4D97-AF65-F5344CB8AC3E}">
        <p14:creationId xmlns:p14="http://schemas.microsoft.com/office/powerpoint/2010/main" val="2898150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asic_Text">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457200" y="1385538"/>
            <a:ext cx="11274552" cy="4878101"/>
          </a:xfrm>
        </p:spPr>
        <p:txBody>
          <a:bodyPr/>
          <a:lstStyle>
            <a:lvl1pPr>
              <a:defRPr/>
            </a:lvl1pPr>
          </a:lstStyle>
          <a:p>
            <a:pPr lvl="0"/>
            <a:r>
              <a:rPr lang="en-US"/>
              <a:t>Bullet 1</a:t>
            </a:r>
          </a:p>
          <a:p>
            <a:pPr lvl="0"/>
            <a:r>
              <a:rPr lang="en-US"/>
              <a:t>Bullet 2</a:t>
            </a:r>
          </a:p>
          <a:p>
            <a:pPr lvl="0"/>
            <a:r>
              <a:rPr lang="en-US"/>
              <a:t>Bullet 3</a:t>
            </a:r>
          </a:p>
        </p:txBody>
      </p:sp>
      <p:sp>
        <p:nvSpPr>
          <p:cNvPr id="4" name="Title 3">
            <a:extLst>
              <a:ext uri="{FF2B5EF4-FFF2-40B4-BE49-F238E27FC236}">
                <a16:creationId xmlns:a16="http://schemas.microsoft.com/office/drawing/2014/main" id="{270244F7-20C0-4A57-9BC8-073CF8546551}"/>
              </a:ext>
            </a:extLst>
          </p:cNvPr>
          <p:cNvSpPr>
            <a:spLocks noGrp="1"/>
          </p:cNvSpPr>
          <p:nvPr>
            <p:ph type="title" hasCustomPrompt="1"/>
          </p:nvPr>
        </p:nvSpPr>
        <p:spPr/>
        <p:txBody>
          <a:bodyPr/>
          <a:lstStyle>
            <a:lvl1pPr>
              <a:defRPr/>
            </a:lvl1pPr>
          </a:lstStyle>
          <a:p>
            <a:r>
              <a:rPr lang="en-US"/>
              <a:t>Slide Title</a:t>
            </a:r>
          </a:p>
        </p:txBody>
      </p:sp>
      <p:sp>
        <p:nvSpPr>
          <p:cNvPr id="5" name="Footer Placeholder 3">
            <a:extLst>
              <a:ext uri="{FF2B5EF4-FFF2-40B4-BE49-F238E27FC236}">
                <a16:creationId xmlns:a16="http://schemas.microsoft.com/office/drawing/2014/main" id="{9F8BD1D3-6336-4E14-86E7-3442F8A6D345}"/>
              </a:ext>
            </a:extLst>
          </p:cNvPr>
          <p:cNvSpPr>
            <a:spLocks noGrp="1"/>
          </p:cNvSpPr>
          <p:nvPr>
            <p:ph type="ftr" sz="quarter" idx="3"/>
          </p:nvPr>
        </p:nvSpPr>
        <p:spPr>
          <a:xfrm>
            <a:off x="-1" y="6495926"/>
            <a:ext cx="12185071" cy="365125"/>
          </a:xfrm>
          <a:prstGeom prst="rect">
            <a:avLst/>
          </a:prstGeom>
          <a:solidFill>
            <a:schemeClr val="bg1">
              <a:lumMod val="85000"/>
            </a:schemeClr>
          </a:solidFill>
        </p:spPr>
        <p:txBody>
          <a:bodyPr vert="horz" lIns="91440" tIns="45720" rIns="91440" bIns="45720" rtlCol="0" anchor="ctr"/>
          <a:lstStyle>
            <a:lvl1pPr algn="l">
              <a:defRPr sz="1200">
                <a:solidFill>
                  <a:schemeClr val="bg1">
                    <a:lumMod val="65000"/>
                  </a:schemeClr>
                </a:solidFill>
              </a:defRPr>
            </a:lvl1pPr>
          </a:lstStyle>
          <a:p>
            <a:endParaRPr lang="en-US">
              <a:solidFill>
                <a:schemeClr val="bg1">
                  <a:lumMod val="65000"/>
                </a:schemeClr>
              </a:solidFill>
            </a:endParaRPr>
          </a:p>
        </p:txBody>
      </p:sp>
      <p:sp>
        <p:nvSpPr>
          <p:cNvPr id="6" name="Slide Number Placeholder 4">
            <a:extLst>
              <a:ext uri="{FF2B5EF4-FFF2-40B4-BE49-F238E27FC236}">
                <a16:creationId xmlns:a16="http://schemas.microsoft.com/office/drawing/2014/main" id="{87B21655-36B9-4DA6-97EE-D3ACC2AB0611}"/>
              </a:ext>
            </a:extLst>
          </p:cNvPr>
          <p:cNvSpPr>
            <a:spLocks noGrp="1"/>
          </p:cNvSpPr>
          <p:nvPr>
            <p:ph type="sldNum" sz="quarter" idx="4"/>
          </p:nvPr>
        </p:nvSpPr>
        <p:spPr>
          <a:xfrm>
            <a:off x="11731751" y="6495926"/>
            <a:ext cx="453319"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fld id="{C52A4042-46D4-4582-A3E5-9D790DCCF68C}" type="slidenum">
              <a:rPr lang="en-US" smtClean="0"/>
              <a:pPr/>
              <a:t>‹#›</a:t>
            </a:fld>
            <a:endParaRPr lang="en-US">
              <a:solidFill>
                <a:schemeClr val="bg1">
                  <a:lumMod val="65000"/>
                </a:schemeClr>
              </a:solidFill>
            </a:endParaRPr>
          </a:p>
        </p:txBody>
      </p:sp>
      <p:sp>
        <p:nvSpPr>
          <p:cNvPr id="8" name="Text Placeholder 6">
            <a:extLst>
              <a:ext uri="{FF2B5EF4-FFF2-40B4-BE49-F238E27FC236}">
                <a16:creationId xmlns:a16="http://schemas.microsoft.com/office/drawing/2014/main" id="{15B37236-E686-49C6-A9AF-23943C15CBB4}"/>
              </a:ext>
            </a:extLst>
          </p:cNvPr>
          <p:cNvSpPr>
            <a:spLocks noGrp="1"/>
          </p:cNvSpPr>
          <p:nvPr>
            <p:ph type="body" sz="quarter" idx="10" hasCustomPrompt="1"/>
          </p:nvPr>
        </p:nvSpPr>
        <p:spPr>
          <a:xfrm>
            <a:off x="594360" y="0"/>
            <a:ext cx="2139625" cy="431913"/>
          </a:xfrm>
          <a:solidFill>
            <a:schemeClr val="accent1"/>
          </a:solidFill>
        </p:spPr>
        <p:txBody>
          <a:bodyPr wrap="none" anchor="t" anchorCtr="0">
            <a:spAutoFit/>
          </a:bodyPr>
          <a:lstStyle>
            <a:lvl1pPr>
              <a:buNone/>
              <a:defRPr sz="1200" b="1" cap="all" baseline="0">
                <a:solidFill>
                  <a:schemeClr val="bg1"/>
                </a:solidFill>
              </a:defRPr>
            </a:lvl1pPr>
          </a:lstStyle>
          <a:p>
            <a:pPr lvl="0"/>
            <a:r>
              <a:rPr lang="en-US"/>
              <a:t>Section Name (Optional)</a:t>
            </a:r>
          </a:p>
        </p:txBody>
      </p:sp>
    </p:spTree>
    <p:extLst>
      <p:ext uri="{BB962C8B-B14F-4D97-AF65-F5344CB8AC3E}">
        <p14:creationId xmlns:p14="http://schemas.microsoft.com/office/powerpoint/2010/main" val="30635816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Image_Right">
    <p:spTree>
      <p:nvGrpSpPr>
        <p:cNvPr id="1" name=""/>
        <p:cNvGrpSpPr/>
        <p:nvPr/>
      </p:nvGrpSpPr>
      <p:grpSpPr>
        <a:xfrm>
          <a:off x="0" y="0"/>
          <a:ext cx="0" cy="0"/>
          <a:chOff x="0" y="0"/>
          <a:chExt cx="0" cy="0"/>
        </a:xfrm>
      </p:grpSpPr>
      <p:sp>
        <p:nvSpPr>
          <p:cNvPr id="14" name="Content Placeholder 2"/>
          <p:cNvSpPr>
            <a:spLocks noGrp="1"/>
          </p:cNvSpPr>
          <p:nvPr>
            <p:ph idx="1" hasCustomPrompt="1"/>
          </p:nvPr>
        </p:nvSpPr>
        <p:spPr>
          <a:xfrm>
            <a:off x="6705600" y="0"/>
            <a:ext cx="5486400" cy="6858000"/>
          </a:xfrm>
        </p:spPr>
        <p:txBody>
          <a:bodyPr/>
          <a:lstStyle>
            <a:lvl1pPr marL="0" indent="0">
              <a:buNone/>
              <a:defRPr/>
            </a:lvl1pPr>
          </a:lstStyle>
          <a:p>
            <a:pPr lvl="0"/>
            <a:r>
              <a:rPr lang="en-US"/>
              <a:t>Insert image</a:t>
            </a:r>
          </a:p>
        </p:txBody>
      </p:sp>
      <p:sp>
        <p:nvSpPr>
          <p:cNvPr id="3" name="Title 2">
            <a:extLst>
              <a:ext uri="{FF2B5EF4-FFF2-40B4-BE49-F238E27FC236}">
                <a16:creationId xmlns:a16="http://schemas.microsoft.com/office/drawing/2014/main" id="{3077FB49-D950-4B9B-9A57-9E98DB6A9D35}"/>
              </a:ext>
            </a:extLst>
          </p:cNvPr>
          <p:cNvSpPr>
            <a:spLocks noGrp="1"/>
          </p:cNvSpPr>
          <p:nvPr>
            <p:ph type="title" hasCustomPrompt="1"/>
          </p:nvPr>
        </p:nvSpPr>
        <p:spPr>
          <a:xfrm>
            <a:off x="457200" y="594360"/>
            <a:ext cx="5760720" cy="791179"/>
          </a:xfrm>
        </p:spPr>
        <p:txBody>
          <a:bodyPr/>
          <a:lstStyle>
            <a:lvl1pPr>
              <a:defRPr/>
            </a:lvl1pPr>
          </a:lstStyle>
          <a:p>
            <a:r>
              <a:rPr lang="en-US"/>
              <a:t>Slide Title</a:t>
            </a:r>
          </a:p>
        </p:txBody>
      </p:sp>
      <p:sp>
        <p:nvSpPr>
          <p:cNvPr id="15" name="Content Placeholder 2">
            <a:extLst>
              <a:ext uri="{FF2B5EF4-FFF2-40B4-BE49-F238E27FC236}">
                <a16:creationId xmlns:a16="http://schemas.microsoft.com/office/drawing/2014/main" id="{0441907A-28E0-4899-BDC4-7A2564D8F857}"/>
              </a:ext>
            </a:extLst>
          </p:cNvPr>
          <p:cNvSpPr>
            <a:spLocks noGrp="1"/>
          </p:cNvSpPr>
          <p:nvPr>
            <p:ph idx="16" hasCustomPrompt="1"/>
          </p:nvPr>
        </p:nvSpPr>
        <p:spPr>
          <a:xfrm>
            <a:off x="457200" y="1385539"/>
            <a:ext cx="5760720" cy="4878101"/>
          </a:xfrm>
        </p:spPr>
        <p:txBody>
          <a:bodyPr/>
          <a:lstStyle>
            <a:lvl1pPr>
              <a:defRPr/>
            </a:lvl1pPr>
          </a:lstStyle>
          <a:p>
            <a:pPr lvl="0"/>
            <a:r>
              <a:rPr lang="en-US"/>
              <a:t>Bullet 1</a:t>
            </a:r>
          </a:p>
          <a:p>
            <a:pPr lvl="0"/>
            <a:r>
              <a:rPr lang="en-US"/>
              <a:t>Bullet 2</a:t>
            </a:r>
          </a:p>
          <a:p>
            <a:pPr lvl="0"/>
            <a:r>
              <a:rPr lang="en-US"/>
              <a:t>Bullet 3</a:t>
            </a:r>
          </a:p>
        </p:txBody>
      </p:sp>
      <p:sp>
        <p:nvSpPr>
          <p:cNvPr id="5" name="Footer Placeholder 3">
            <a:extLst>
              <a:ext uri="{FF2B5EF4-FFF2-40B4-BE49-F238E27FC236}">
                <a16:creationId xmlns:a16="http://schemas.microsoft.com/office/drawing/2014/main" id="{1B8FA7AE-E0F1-44DC-8A78-541AE0556599}"/>
              </a:ext>
            </a:extLst>
          </p:cNvPr>
          <p:cNvSpPr>
            <a:spLocks noGrp="1"/>
          </p:cNvSpPr>
          <p:nvPr>
            <p:ph type="ftr" sz="quarter" idx="3"/>
          </p:nvPr>
        </p:nvSpPr>
        <p:spPr>
          <a:xfrm>
            <a:off x="-1" y="6495926"/>
            <a:ext cx="12185071" cy="365125"/>
          </a:xfrm>
          <a:prstGeom prst="rect">
            <a:avLst/>
          </a:prstGeom>
          <a:solidFill>
            <a:schemeClr val="bg1">
              <a:lumMod val="85000"/>
            </a:schemeClr>
          </a:solidFill>
        </p:spPr>
        <p:txBody>
          <a:bodyPr vert="horz" lIns="91440" tIns="45720" rIns="91440" bIns="45720" rtlCol="0" anchor="ctr"/>
          <a:lstStyle>
            <a:lvl1pPr algn="l">
              <a:defRPr sz="1200">
                <a:solidFill>
                  <a:schemeClr val="bg1">
                    <a:lumMod val="65000"/>
                  </a:schemeClr>
                </a:solidFill>
              </a:defRPr>
            </a:lvl1pPr>
          </a:lstStyle>
          <a:p>
            <a:endParaRPr lang="en-US">
              <a:solidFill>
                <a:schemeClr val="bg1">
                  <a:lumMod val="65000"/>
                </a:schemeClr>
              </a:solidFill>
            </a:endParaRPr>
          </a:p>
        </p:txBody>
      </p:sp>
      <p:sp>
        <p:nvSpPr>
          <p:cNvPr id="6" name="Slide Number Placeholder 4">
            <a:extLst>
              <a:ext uri="{FF2B5EF4-FFF2-40B4-BE49-F238E27FC236}">
                <a16:creationId xmlns:a16="http://schemas.microsoft.com/office/drawing/2014/main" id="{A4D624DC-A5FC-4410-BC37-84908F219447}"/>
              </a:ext>
            </a:extLst>
          </p:cNvPr>
          <p:cNvSpPr>
            <a:spLocks noGrp="1"/>
          </p:cNvSpPr>
          <p:nvPr>
            <p:ph type="sldNum" sz="quarter" idx="4"/>
          </p:nvPr>
        </p:nvSpPr>
        <p:spPr>
          <a:xfrm>
            <a:off x="11731751" y="6495926"/>
            <a:ext cx="453319"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fld id="{C52A4042-46D4-4582-A3E5-9D790DCCF68C}" type="slidenum">
              <a:rPr lang="en-US" smtClean="0"/>
              <a:pPr/>
              <a:t>‹#›</a:t>
            </a:fld>
            <a:endParaRPr lang="en-US">
              <a:solidFill>
                <a:schemeClr val="bg1">
                  <a:lumMod val="65000"/>
                </a:schemeClr>
              </a:solidFill>
            </a:endParaRPr>
          </a:p>
        </p:txBody>
      </p:sp>
      <p:sp>
        <p:nvSpPr>
          <p:cNvPr id="8" name="Text Placeholder 6">
            <a:extLst>
              <a:ext uri="{FF2B5EF4-FFF2-40B4-BE49-F238E27FC236}">
                <a16:creationId xmlns:a16="http://schemas.microsoft.com/office/drawing/2014/main" id="{DC6B36DD-2685-47ED-A68D-4F71E9D8A42D}"/>
              </a:ext>
            </a:extLst>
          </p:cNvPr>
          <p:cNvSpPr>
            <a:spLocks noGrp="1"/>
          </p:cNvSpPr>
          <p:nvPr>
            <p:ph type="body" sz="quarter" idx="10" hasCustomPrompt="1"/>
          </p:nvPr>
        </p:nvSpPr>
        <p:spPr>
          <a:xfrm>
            <a:off x="594360" y="0"/>
            <a:ext cx="1935145" cy="351186"/>
          </a:xfrm>
          <a:solidFill>
            <a:schemeClr val="accent1"/>
          </a:solidFill>
        </p:spPr>
        <p:txBody>
          <a:bodyPr wrap="none" lIns="91440" tIns="91440" rIns="91440" bIns="91440" anchor="t" anchorCtr="0">
            <a:spAutoFit/>
          </a:bodyPr>
          <a:lstStyle>
            <a:lvl1pPr>
              <a:buNone/>
              <a:defRPr sz="1050" b="1" cap="all" baseline="0">
                <a:solidFill>
                  <a:schemeClr val="bg1"/>
                </a:solidFill>
              </a:defRPr>
            </a:lvl1pPr>
          </a:lstStyle>
          <a:p>
            <a:pPr lvl="0"/>
            <a:r>
              <a:rPr lang="en-US"/>
              <a:t>Section Name (Optional)</a:t>
            </a:r>
          </a:p>
        </p:txBody>
      </p:sp>
    </p:spTree>
    <p:extLst>
      <p:ext uri="{BB962C8B-B14F-4D97-AF65-F5344CB8AC3E}">
        <p14:creationId xmlns:p14="http://schemas.microsoft.com/office/powerpoint/2010/main" val="1564276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B2D3A9-5B7F-44D6-B6E5-B268ABD76F83}"/>
              </a:ext>
            </a:extLst>
          </p:cNvPr>
          <p:cNvSpPr>
            <a:spLocks noGrp="1"/>
          </p:cNvSpPr>
          <p:nvPr>
            <p:ph idx="1"/>
          </p:nvPr>
        </p:nvSpPr>
        <p:spPr>
          <a:xfrm>
            <a:off x="838200" y="1600200"/>
            <a:ext cx="10515600" cy="4576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3EDE8AFE-B5C2-4B4D-89E4-1FF65D41113E}"/>
              </a:ext>
            </a:extLst>
          </p:cNvPr>
          <p:cNvSpPr>
            <a:spLocks noGrp="1"/>
          </p:cNvSpPr>
          <p:nvPr>
            <p:ph type="body" sz="quarter" idx="13"/>
          </p:nvPr>
        </p:nvSpPr>
        <p:spPr>
          <a:xfrm>
            <a:off x="838200" y="883020"/>
            <a:ext cx="10515600" cy="414338"/>
          </a:xfrm>
        </p:spPr>
        <p:txBody>
          <a:bodyPr>
            <a:noAutofit/>
          </a:bodyPr>
          <a:lstStyle>
            <a:lvl1pPr marL="0" indent="0">
              <a:buNone/>
              <a:defRPr sz="2000" b="1"/>
            </a:lvl1pPr>
          </a:lstStyle>
          <a:p>
            <a:pPr lvl="0"/>
            <a:r>
              <a:rPr lang="en-US"/>
              <a:t>Click to edit Master text styles</a:t>
            </a:r>
          </a:p>
        </p:txBody>
      </p:sp>
      <p:sp>
        <p:nvSpPr>
          <p:cNvPr id="13" name="Title 12">
            <a:extLst>
              <a:ext uri="{FF2B5EF4-FFF2-40B4-BE49-F238E27FC236}">
                <a16:creationId xmlns:a16="http://schemas.microsoft.com/office/drawing/2014/main" id="{D5F01CD3-0BD6-4968-97B1-6396791C074E}"/>
              </a:ext>
            </a:extLst>
          </p:cNvPr>
          <p:cNvSpPr>
            <a:spLocks noGrp="1"/>
          </p:cNvSpPr>
          <p:nvPr>
            <p:ph type="title"/>
          </p:nvPr>
        </p:nvSpPr>
        <p:spPr>
          <a:xfrm>
            <a:off x="838200" y="425225"/>
            <a:ext cx="10515600" cy="445863"/>
          </a:xfrm>
          <a:prstGeom prst="rect">
            <a:avLst/>
          </a:prstGeom>
        </p:spPr>
        <p:txBody>
          <a:bodyPr/>
          <a:lstStyle/>
          <a:p>
            <a:r>
              <a:rPr lang="en-US"/>
              <a:t>Click to edit Master title style</a:t>
            </a:r>
          </a:p>
        </p:txBody>
      </p:sp>
      <p:sp>
        <p:nvSpPr>
          <p:cNvPr id="18" name="Footer Placeholder 17">
            <a:extLst>
              <a:ext uri="{FF2B5EF4-FFF2-40B4-BE49-F238E27FC236}">
                <a16:creationId xmlns:a16="http://schemas.microsoft.com/office/drawing/2014/main" id="{0A3D4306-DEF3-49C0-A0C1-AB1FCCB2331C}"/>
              </a:ext>
            </a:extLst>
          </p:cNvPr>
          <p:cNvSpPr>
            <a:spLocks noGrp="1"/>
          </p:cNvSpPr>
          <p:nvPr>
            <p:ph type="ftr" sz="quarter" idx="15"/>
          </p:nvPr>
        </p:nvSpPr>
        <p:spPr/>
        <p:txBody>
          <a:bodyPr/>
          <a:lstStyle/>
          <a:p>
            <a:endParaRPr lang="en-US"/>
          </a:p>
        </p:txBody>
      </p:sp>
      <p:sp>
        <p:nvSpPr>
          <p:cNvPr id="19" name="Slide Number Placeholder 18">
            <a:extLst>
              <a:ext uri="{FF2B5EF4-FFF2-40B4-BE49-F238E27FC236}">
                <a16:creationId xmlns:a16="http://schemas.microsoft.com/office/drawing/2014/main" id="{7ACC5D1E-547C-4380-9E85-DF171C91E698}"/>
              </a:ext>
            </a:extLst>
          </p:cNvPr>
          <p:cNvSpPr>
            <a:spLocks noGrp="1"/>
          </p:cNvSpPr>
          <p:nvPr>
            <p:ph type="sldNum" sz="quarter" idx="16"/>
          </p:nvPr>
        </p:nvSpPr>
        <p:spPr/>
        <p:txBody>
          <a:bodyPr/>
          <a:lstStyle/>
          <a:p>
            <a:fld id="{C8A27E49-EA65-466A-A615-BE3BEB8CF610}" type="slidenum">
              <a:rPr lang="en-US" smtClean="0"/>
              <a:t>‹#›</a:t>
            </a:fld>
            <a:endParaRPr lang="en-US"/>
          </a:p>
        </p:txBody>
      </p:sp>
      <p:grpSp>
        <p:nvGrpSpPr>
          <p:cNvPr id="33" name="Group 32">
            <a:extLst>
              <a:ext uri="{FF2B5EF4-FFF2-40B4-BE49-F238E27FC236}">
                <a16:creationId xmlns:a16="http://schemas.microsoft.com/office/drawing/2014/main" id="{C34D478E-5845-4E43-BFF9-4593BE83AA45}"/>
              </a:ext>
            </a:extLst>
          </p:cNvPr>
          <p:cNvGrpSpPr/>
          <p:nvPr userDrawn="1"/>
        </p:nvGrpSpPr>
        <p:grpSpPr>
          <a:xfrm>
            <a:off x="374649" y="0"/>
            <a:ext cx="11817351" cy="6334720"/>
            <a:chOff x="374649" y="0"/>
            <a:chExt cx="11817351" cy="6334720"/>
          </a:xfrm>
        </p:grpSpPr>
        <p:sp>
          <p:nvSpPr>
            <p:cNvPr id="34" name="Arc 33">
              <a:extLst>
                <a:ext uri="{FF2B5EF4-FFF2-40B4-BE49-F238E27FC236}">
                  <a16:creationId xmlns:a16="http://schemas.microsoft.com/office/drawing/2014/main" id="{D476C12D-2271-47EB-A549-422075E1BF74}"/>
                </a:ext>
              </a:extLst>
            </p:cNvPr>
            <p:cNvSpPr/>
            <p:nvPr userDrawn="1"/>
          </p:nvSpPr>
          <p:spPr>
            <a:xfrm rot="10800000">
              <a:off x="374649" y="5829908"/>
              <a:ext cx="504812" cy="504812"/>
            </a:xfrm>
            <a:prstGeom prst="arc">
              <a:avLst>
                <a:gd name="adj1" fmla="val 16087924"/>
                <a:gd name="adj2" fmla="val 21567558"/>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37F4825B-1F88-44BD-9729-1116F8A04411}"/>
                </a:ext>
              </a:extLst>
            </p:cNvPr>
            <p:cNvCxnSpPr>
              <a:cxnSpLocks/>
            </p:cNvCxnSpPr>
            <p:nvPr userDrawn="1"/>
          </p:nvCxnSpPr>
          <p:spPr>
            <a:xfrm>
              <a:off x="606425" y="6334720"/>
              <a:ext cx="1158557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E809B41-3637-48D0-A694-7FA727570E63}"/>
                </a:ext>
              </a:extLst>
            </p:cNvPr>
            <p:cNvCxnSpPr>
              <a:cxnSpLocks/>
            </p:cNvCxnSpPr>
            <p:nvPr userDrawn="1"/>
          </p:nvCxnSpPr>
          <p:spPr>
            <a:xfrm>
              <a:off x="374649" y="0"/>
              <a:ext cx="0" cy="6084695"/>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37" name="Straight Connector 36">
            <a:extLst>
              <a:ext uri="{FF2B5EF4-FFF2-40B4-BE49-F238E27FC236}">
                <a16:creationId xmlns:a16="http://schemas.microsoft.com/office/drawing/2014/main" id="{DAD78155-D146-409C-8685-E3CA0DCEE4ED}"/>
              </a:ext>
            </a:extLst>
          </p:cNvPr>
          <p:cNvCxnSpPr/>
          <p:nvPr userDrawn="1"/>
        </p:nvCxnSpPr>
        <p:spPr>
          <a:xfrm flipH="1">
            <a:off x="0" y="644525"/>
            <a:ext cx="765175" cy="0"/>
          </a:xfrm>
          <a:prstGeom prst="line">
            <a:avLst/>
          </a:prstGeom>
          <a:ln w="28575">
            <a:solidFill>
              <a:schemeClr val="tx2"/>
            </a:solidFill>
            <a:headEnd type="none" w="sm" len="sm"/>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3B7126AC-E49D-41D4-A2EA-C1C248E98126}"/>
              </a:ext>
            </a:extLst>
          </p:cNvPr>
          <p:cNvSpPr/>
          <p:nvPr userDrawn="1"/>
        </p:nvSpPr>
        <p:spPr>
          <a:xfrm>
            <a:off x="719138" y="603250"/>
            <a:ext cx="82550" cy="8255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0549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bg>
      <p:bgPr>
        <a:solidFill>
          <a:schemeClr val="tx2">
            <a:alpha val="20000"/>
          </a:schemeClr>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2" hasCustomPrompt="1"/>
          </p:nvPr>
        </p:nvSpPr>
        <p:spPr>
          <a:xfrm>
            <a:off x="1361946" y="3685077"/>
            <a:ext cx="9445752" cy="623761"/>
          </a:xfrm>
        </p:spPr>
        <p:txBody>
          <a:bodyPr wrap="square">
            <a:spAutoFit/>
          </a:bodyPr>
          <a:lstStyle>
            <a:lvl1pPr marL="0" indent="0" algn="r">
              <a:buNone/>
              <a:defRPr sz="2400" b="1">
                <a:solidFill>
                  <a:schemeClr val="tx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algn="r"/>
            <a:r>
              <a:rPr lang="en-US"/>
              <a:t>Presentation Subtitle</a:t>
            </a:r>
          </a:p>
        </p:txBody>
      </p:sp>
      <p:sp>
        <p:nvSpPr>
          <p:cNvPr id="11" name="Text Placeholder 7">
            <a:extLst>
              <a:ext uri="{FF2B5EF4-FFF2-40B4-BE49-F238E27FC236}">
                <a16:creationId xmlns:a16="http://schemas.microsoft.com/office/drawing/2014/main" id="{6CCD629C-292B-4FBB-A545-17D02E3CD4E4}"/>
              </a:ext>
            </a:extLst>
          </p:cNvPr>
          <p:cNvSpPr>
            <a:spLocks noGrp="1"/>
          </p:cNvSpPr>
          <p:nvPr>
            <p:ph type="body" sz="quarter" idx="11" hasCustomPrompt="1"/>
          </p:nvPr>
        </p:nvSpPr>
        <p:spPr>
          <a:xfrm>
            <a:off x="1373124" y="2456315"/>
            <a:ext cx="9445752" cy="1141851"/>
          </a:xfrm>
        </p:spPr>
        <p:txBody>
          <a:bodyPr wrap="square" anchor="b" anchorCtr="0">
            <a:spAutoFit/>
          </a:bodyPr>
          <a:lstStyle>
            <a:lvl1pPr marL="0" indent="0" algn="r">
              <a:lnSpc>
                <a:spcPct val="80000"/>
              </a:lnSpc>
              <a:buNone/>
              <a:defRPr lang="en-US" sz="7200" b="1" kern="1200" cap="none" baseline="0" dirty="0">
                <a:solidFill>
                  <a:schemeClr val="tx1"/>
                </a:solidFill>
                <a:latin typeface="+mj-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Presentation Title</a:t>
            </a:r>
          </a:p>
        </p:txBody>
      </p:sp>
      <p:sp>
        <p:nvSpPr>
          <p:cNvPr id="12" name="Text Placeholder 9">
            <a:extLst>
              <a:ext uri="{FF2B5EF4-FFF2-40B4-BE49-F238E27FC236}">
                <a16:creationId xmlns:a16="http://schemas.microsoft.com/office/drawing/2014/main" id="{850EF44A-E507-4165-84E8-FC443835D3F8}"/>
              </a:ext>
            </a:extLst>
          </p:cNvPr>
          <p:cNvSpPr>
            <a:spLocks noGrp="1"/>
          </p:cNvSpPr>
          <p:nvPr>
            <p:ph type="body" sz="quarter" idx="13" hasCustomPrompt="1"/>
          </p:nvPr>
        </p:nvSpPr>
        <p:spPr>
          <a:xfrm>
            <a:off x="4875276" y="4967864"/>
            <a:ext cx="5943600" cy="892873"/>
          </a:xfrm>
        </p:spPr>
        <p:txBody>
          <a:bodyPr wrap="square" anchor="t" anchorCtr="0">
            <a:spAutoFit/>
          </a:bodyPr>
          <a:lstStyle>
            <a:lvl1pPr marL="0" indent="0" algn="r">
              <a:buNone/>
              <a:defRPr lang="en-US" sz="1600" kern="1200" dirty="0">
                <a:solidFill>
                  <a:schemeClr val="tx1"/>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algn="r"/>
            <a:r>
              <a:rPr lang="en-US"/>
              <a:t>Presenter</a:t>
            </a:r>
          </a:p>
          <a:p>
            <a:pPr algn="r"/>
            <a:r>
              <a:rPr lang="en-US"/>
              <a:t>Email</a:t>
            </a:r>
          </a:p>
        </p:txBody>
      </p:sp>
      <p:sp>
        <p:nvSpPr>
          <p:cNvPr id="26" name="Text Placeholder 9">
            <a:extLst>
              <a:ext uri="{FF2B5EF4-FFF2-40B4-BE49-F238E27FC236}">
                <a16:creationId xmlns:a16="http://schemas.microsoft.com/office/drawing/2014/main" id="{7AB4F77D-6E1B-4C0F-825F-4427378C7E01}"/>
              </a:ext>
            </a:extLst>
          </p:cNvPr>
          <p:cNvSpPr>
            <a:spLocks noGrp="1"/>
          </p:cNvSpPr>
          <p:nvPr>
            <p:ph type="body" sz="quarter" idx="17" hasCustomPrompt="1"/>
          </p:nvPr>
        </p:nvSpPr>
        <p:spPr>
          <a:xfrm>
            <a:off x="4875276" y="388356"/>
            <a:ext cx="5943600" cy="493790"/>
          </a:xfrm>
        </p:spPr>
        <p:txBody>
          <a:bodyPr wrap="square" anchor="t" anchorCtr="0">
            <a:spAutoFit/>
          </a:bodyPr>
          <a:lstStyle>
            <a:lvl1pPr marL="0" indent="0" algn="r">
              <a:buNone/>
              <a:defRPr lang="en-US" sz="1600" kern="1200" dirty="0">
                <a:solidFill>
                  <a:schemeClr val="tx1"/>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algn="r"/>
            <a:r>
              <a:rPr lang="en-US"/>
              <a:t>Month Year</a:t>
            </a:r>
          </a:p>
        </p:txBody>
      </p:sp>
    </p:spTree>
    <p:extLst>
      <p:ext uri="{BB962C8B-B14F-4D97-AF65-F5344CB8AC3E}">
        <p14:creationId xmlns:p14="http://schemas.microsoft.com/office/powerpoint/2010/main" val="160749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87225C46-6C7C-4C7C-B9DD-9706BC70A033}"/>
              </a:ext>
            </a:extLst>
          </p:cNvPr>
          <p:cNvSpPr>
            <a:spLocks noGrp="1"/>
          </p:cNvSpPr>
          <p:nvPr>
            <p:ph type="sldNum" sz="quarter" idx="4"/>
          </p:nvPr>
        </p:nvSpPr>
        <p:spPr>
          <a:xfrm>
            <a:off x="11731751" y="6495926"/>
            <a:ext cx="453319"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fld id="{C52A4042-46D4-4582-A3E5-9D790DCCF68C}" type="slidenum">
              <a:rPr lang="en-US" smtClean="0"/>
              <a:pPr/>
              <a:t>‹#›</a:t>
            </a:fld>
            <a:endParaRPr lang="en-US">
              <a:solidFill>
                <a:schemeClr val="bg1">
                  <a:lumMod val="65000"/>
                </a:schemeClr>
              </a:solidFill>
            </a:endParaRPr>
          </a:p>
        </p:txBody>
      </p:sp>
    </p:spTree>
    <p:extLst>
      <p:ext uri="{BB962C8B-B14F-4D97-AF65-F5344CB8AC3E}">
        <p14:creationId xmlns:p14="http://schemas.microsoft.com/office/powerpoint/2010/main" val="723802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7" name="Picture Placeholder 4">
            <a:extLst>
              <a:ext uri="{FF2B5EF4-FFF2-40B4-BE49-F238E27FC236}">
                <a16:creationId xmlns:a16="http://schemas.microsoft.com/office/drawing/2014/main" id="{0EA3C17B-35A1-4251-95CF-B07FF194B83E}"/>
              </a:ext>
            </a:extLst>
          </p:cNvPr>
          <p:cNvSpPr>
            <a:spLocks noGrp="1"/>
          </p:cNvSpPr>
          <p:nvPr>
            <p:ph type="pic" sz="quarter" idx="33"/>
          </p:nvPr>
        </p:nvSpPr>
        <p:spPr>
          <a:xfrm>
            <a:off x="4876800" y="-1"/>
            <a:ext cx="7315200" cy="6858000"/>
          </a:xfrm>
          <a:noFill/>
        </p:spPr>
        <p:txBody>
          <a:bodyPr/>
          <a:lstStyle>
            <a:lvl1pPr marL="0" indent="0">
              <a:buNone/>
              <a:defRPr/>
            </a:lvl1pPr>
          </a:lstStyle>
          <a:p>
            <a:r>
              <a:rPr lang="en-US"/>
              <a:t>Click icon to add picture</a:t>
            </a:r>
          </a:p>
        </p:txBody>
      </p:sp>
      <p:sp>
        <p:nvSpPr>
          <p:cNvPr id="10" name="Text Placeholder 9">
            <a:extLst>
              <a:ext uri="{FF2B5EF4-FFF2-40B4-BE49-F238E27FC236}">
                <a16:creationId xmlns:a16="http://schemas.microsoft.com/office/drawing/2014/main" id="{2D8310BA-B1B9-4965-8D9C-4FFB240B92C7}"/>
              </a:ext>
            </a:extLst>
          </p:cNvPr>
          <p:cNvSpPr>
            <a:spLocks noGrp="1"/>
          </p:cNvSpPr>
          <p:nvPr>
            <p:ph type="body" sz="quarter" idx="34" hasCustomPrompt="1"/>
          </p:nvPr>
        </p:nvSpPr>
        <p:spPr>
          <a:xfrm>
            <a:off x="1234232" y="2603081"/>
            <a:ext cx="3310002" cy="559833"/>
          </a:xfrm>
        </p:spPr>
        <p:txBody>
          <a:bodyPr wrap="square">
            <a:spAutoFit/>
          </a:bodyPr>
          <a:lstStyle>
            <a:lvl1pPr>
              <a:buNone/>
              <a:defRPr lang="en-US" sz="2000" b="1" kern="1200" dirty="0">
                <a:solidFill>
                  <a:schemeClr val="tx1"/>
                </a:solidFill>
                <a:latin typeface="+mj-lt"/>
                <a:ea typeface="+mn-ea"/>
                <a:cs typeface="+mn-cs"/>
              </a:defRPr>
            </a:lvl1pPr>
          </a:lstStyle>
          <a:p>
            <a:pPr lvl="0"/>
            <a:r>
              <a:rPr lang="en-US"/>
              <a:t>Section Name</a:t>
            </a:r>
          </a:p>
        </p:txBody>
      </p:sp>
      <p:sp>
        <p:nvSpPr>
          <p:cNvPr id="42" name="Text Placeholder 9">
            <a:extLst>
              <a:ext uri="{FF2B5EF4-FFF2-40B4-BE49-F238E27FC236}">
                <a16:creationId xmlns:a16="http://schemas.microsoft.com/office/drawing/2014/main" id="{69D766A5-08C8-4C46-BD1E-FD9637842408}"/>
              </a:ext>
            </a:extLst>
          </p:cNvPr>
          <p:cNvSpPr>
            <a:spLocks noGrp="1"/>
          </p:cNvSpPr>
          <p:nvPr>
            <p:ph type="body" sz="quarter" idx="36" hasCustomPrompt="1"/>
          </p:nvPr>
        </p:nvSpPr>
        <p:spPr>
          <a:xfrm>
            <a:off x="1234232" y="5703807"/>
            <a:ext cx="3310002" cy="559833"/>
          </a:xfrm>
        </p:spPr>
        <p:txBody>
          <a:bodyPr wrap="square">
            <a:spAutoFit/>
          </a:bodyPr>
          <a:lstStyle>
            <a:lvl1pPr>
              <a:buNone/>
              <a:defRPr lang="en-US" sz="2000" b="1" kern="1200" dirty="0">
                <a:solidFill>
                  <a:schemeClr val="tx1"/>
                </a:solidFill>
                <a:latin typeface="+mj-lt"/>
                <a:ea typeface="+mn-ea"/>
                <a:cs typeface="+mn-cs"/>
              </a:defRPr>
            </a:lvl1pPr>
          </a:lstStyle>
          <a:p>
            <a:pPr lvl="0"/>
            <a:r>
              <a:rPr lang="en-US"/>
              <a:t>Section Name</a:t>
            </a:r>
          </a:p>
        </p:txBody>
      </p:sp>
      <p:sp>
        <p:nvSpPr>
          <p:cNvPr id="44" name="Text Placeholder 9">
            <a:extLst>
              <a:ext uri="{FF2B5EF4-FFF2-40B4-BE49-F238E27FC236}">
                <a16:creationId xmlns:a16="http://schemas.microsoft.com/office/drawing/2014/main" id="{4177C604-5386-4B88-A396-27CF7D5CC354}"/>
              </a:ext>
            </a:extLst>
          </p:cNvPr>
          <p:cNvSpPr>
            <a:spLocks noGrp="1"/>
          </p:cNvSpPr>
          <p:nvPr>
            <p:ph type="body" sz="quarter" idx="38" hasCustomPrompt="1"/>
          </p:nvPr>
        </p:nvSpPr>
        <p:spPr>
          <a:xfrm>
            <a:off x="1234232" y="5083661"/>
            <a:ext cx="3310002" cy="559833"/>
          </a:xfrm>
        </p:spPr>
        <p:txBody>
          <a:bodyPr wrap="square">
            <a:spAutoFit/>
          </a:bodyPr>
          <a:lstStyle>
            <a:lvl1pPr>
              <a:buNone/>
              <a:defRPr lang="en-US" sz="2000" b="1" kern="1200" dirty="0">
                <a:solidFill>
                  <a:schemeClr val="tx1"/>
                </a:solidFill>
                <a:latin typeface="+mj-lt"/>
                <a:ea typeface="+mn-ea"/>
                <a:cs typeface="+mn-cs"/>
              </a:defRPr>
            </a:lvl1pPr>
          </a:lstStyle>
          <a:p>
            <a:pPr lvl="0"/>
            <a:r>
              <a:rPr lang="en-US"/>
              <a:t>Section Name</a:t>
            </a:r>
          </a:p>
        </p:txBody>
      </p:sp>
      <p:sp>
        <p:nvSpPr>
          <p:cNvPr id="46" name="Text Placeholder 9">
            <a:extLst>
              <a:ext uri="{FF2B5EF4-FFF2-40B4-BE49-F238E27FC236}">
                <a16:creationId xmlns:a16="http://schemas.microsoft.com/office/drawing/2014/main" id="{E3EE6914-3D7F-432D-8770-AF6CBFE9F920}"/>
              </a:ext>
            </a:extLst>
          </p:cNvPr>
          <p:cNvSpPr>
            <a:spLocks noGrp="1"/>
          </p:cNvSpPr>
          <p:nvPr>
            <p:ph type="body" sz="quarter" idx="40" hasCustomPrompt="1"/>
          </p:nvPr>
        </p:nvSpPr>
        <p:spPr>
          <a:xfrm>
            <a:off x="1234232" y="4463516"/>
            <a:ext cx="3310002" cy="559833"/>
          </a:xfrm>
        </p:spPr>
        <p:txBody>
          <a:bodyPr wrap="square">
            <a:spAutoFit/>
          </a:bodyPr>
          <a:lstStyle>
            <a:lvl1pPr>
              <a:buNone/>
              <a:defRPr lang="en-US" sz="2000" b="1" kern="1200" dirty="0">
                <a:solidFill>
                  <a:schemeClr val="tx1"/>
                </a:solidFill>
                <a:latin typeface="+mj-lt"/>
                <a:ea typeface="+mn-ea"/>
                <a:cs typeface="+mn-cs"/>
              </a:defRPr>
            </a:lvl1pPr>
          </a:lstStyle>
          <a:p>
            <a:pPr lvl="0"/>
            <a:r>
              <a:rPr lang="en-US"/>
              <a:t>Section Name</a:t>
            </a:r>
          </a:p>
        </p:txBody>
      </p:sp>
      <p:sp>
        <p:nvSpPr>
          <p:cNvPr id="48" name="Text Placeholder 9">
            <a:extLst>
              <a:ext uri="{FF2B5EF4-FFF2-40B4-BE49-F238E27FC236}">
                <a16:creationId xmlns:a16="http://schemas.microsoft.com/office/drawing/2014/main" id="{2257A0BC-BA11-4126-8AD8-22BD8D429FB5}"/>
              </a:ext>
            </a:extLst>
          </p:cNvPr>
          <p:cNvSpPr>
            <a:spLocks noGrp="1"/>
          </p:cNvSpPr>
          <p:nvPr>
            <p:ph type="body" sz="quarter" idx="42" hasCustomPrompt="1"/>
          </p:nvPr>
        </p:nvSpPr>
        <p:spPr>
          <a:xfrm>
            <a:off x="1234232" y="3843371"/>
            <a:ext cx="3310002" cy="559833"/>
          </a:xfrm>
        </p:spPr>
        <p:txBody>
          <a:bodyPr wrap="square">
            <a:spAutoFit/>
          </a:bodyPr>
          <a:lstStyle>
            <a:lvl1pPr>
              <a:buNone/>
              <a:defRPr lang="en-US" sz="2000" b="1" kern="1200" dirty="0">
                <a:solidFill>
                  <a:schemeClr val="tx1"/>
                </a:solidFill>
                <a:latin typeface="+mj-lt"/>
                <a:ea typeface="+mn-ea"/>
                <a:cs typeface="+mn-cs"/>
              </a:defRPr>
            </a:lvl1pPr>
          </a:lstStyle>
          <a:p>
            <a:pPr lvl="0"/>
            <a:r>
              <a:rPr lang="en-US"/>
              <a:t>Section Name</a:t>
            </a:r>
          </a:p>
        </p:txBody>
      </p:sp>
      <p:sp>
        <p:nvSpPr>
          <p:cNvPr id="50" name="Text Placeholder 9">
            <a:extLst>
              <a:ext uri="{FF2B5EF4-FFF2-40B4-BE49-F238E27FC236}">
                <a16:creationId xmlns:a16="http://schemas.microsoft.com/office/drawing/2014/main" id="{8F87D130-F6D8-4D66-A492-5D53E8BBC4DE}"/>
              </a:ext>
            </a:extLst>
          </p:cNvPr>
          <p:cNvSpPr>
            <a:spLocks noGrp="1"/>
          </p:cNvSpPr>
          <p:nvPr>
            <p:ph type="body" sz="quarter" idx="44" hasCustomPrompt="1"/>
          </p:nvPr>
        </p:nvSpPr>
        <p:spPr>
          <a:xfrm>
            <a:off x="1234232" y="3223226"/>
            <a:ext cx="3310002" cy="559833"/>
          </a:xfrm>
        </p:spPr>
        <p:txBody>
          <a:bodyPr wrap="square">
            <a:spAutoFit/>
          </a:bodyPr>
          <a:lstStyle>
            <a:lvl1pPr>
              <a:buNone/>
              <a:defRPr lang="en-US" sz="2000" b="1" kern="1200" dirty="0">
                <a:solidFill>
                  <a:schemeClr val="tx1"/>
                </a:solidFill>
                <a:latin typeface="+mj-lt"/>
                <a:ea typeface="+mn-ea"/>
                <a:cs typeface="+mn-cs"/>
              </a:defRPr>
            </a:lvl1pPr>
          </a:lstStyle>
          <a:p>
            <a:pPr lvl="0"/>
            <a:r>
              <a:rPr lang="en-US"/>
              <a:t>Section Name</a:t>
            </a:r>
          </a:p>
        </p:txBody>
      </p:sp>
      <p:sp>
        <p:nvSpPr>
          <p:cNvPr id="16" name="Slide Number Placeholder 4">
            <a:extLst>
              <a:ext uri="{FF2B5EF4-FFF2-40B4-BE49-F238E27FC236}">
                <a16:creationId xmlns:a16="http://schemas.microsoft.com/office/drawing/2014/main" id="{93CE2C5F-67F6-4696-BA1F-DE8CC783A0C2}"/>
              </a:ext>
            </a:extLst>
          </p:cNvPr>
          <p:cNvSpPr>
            <a:spLocks noGrp="1"/>
          </p:cNvSpPr>
          <p:nvPr>
            <p:ph type="sldNum" sz="quarter" idx="4"/>
          </p:nvPr>
        </p:nvSpPr>
        <p:spPr>
          <a:xfrm>
            <a:off x="11731751" y="6495926"/>
            <a:ext cx="453319"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fld id="{C52A4042-46D4-4582-A3E5-9D790DCCF68C}" type="slidenum">
              <a:rPr lang="en-US" smtClean="0"/>
              <a:pPr/>
              <a:t>‹#›</a:t>
            </a:fld>
            <a:endParaRPr lang="en-US">
              <a:solidFill>
                <a:schemeClr val="bg1">
                  <a:lumMod val="65000"/>
                </a:schemeClr>
              </a:solidFill>
            </a:endParaRPr>
          </a:p>
        </p:txBody>
      </p:sp>
      <p:sp>
        <p:nvSpPr>
          <p:cNvPr id="24" name="Text Placeholder 3">
            <a:extLst>
              <a:ext uri="{FF2B5EF4-FFF2-40B4-BE49-F238E27FC236}">
                <a16:creationId xmlns:a16="http://schemas.microsoft.com/office/drawing/2014/main" id="{6A2AD97B-DA6F-43DB-B793-F575FF48FAAE}"/>
              </a:ext>
            </a:extLst>
          </p:cNvPr>
          <p:cNvSpPr>
            <a:spLocks noGrp="1"/>
          </p:cNvSpPr>
          <p:nvPr>
            <p:ph type="body" sz="quarter" idx="57" hasCustomPrompt="1"/>
          </p:nvPr>
        </p:nvSpPr>
        <p:spPr>
          <a:xfrm>
            <a:off x="777032" y="2636059"/>
            <a:ext cx="457200" cy="457200"/>
          </a:xfrm>
          <a:prstGeom prst="ellipse">
            <a:avLst/>
          </a:prstGeom>
          <a:solidFill>
            <a:schemeClr val="bg2"/>
          </a:solidFill>
        </p:spPr>
        <p:txBody>
          <a:bodyPr anchor="ctr"/>
          <a:lstStyle>
            <a:lvl1pPr marL="0" indent="3175" algn="ctr">
              <a:buNone/>
              <a:defRPr sz="2000" b="1">
                <a:solidFill>
                  <a:schemeClr val="accent1"/>
                </a:solidFill>
              </a:defRPr>
            </a:lvl1pPr>
          </a:lstStyle>
          <a:p>
            <a:pPr lvl="0"/>
            <a:r>
              <a:rPr lang="en-US"/>
              <a:t>#</a:t>
            </a:r>
          </a:p>
        </p:txBody>
      </p:sp>
      <p:sp>
        <p:nvSpPr>
          <p:cNvPr id="25" name="Text Placeholder 3">
            <a:extLst>
              <a:ext uri="{FF2B5EF4-FFF2-40B4-BE49-F238E27FC236}">
                <a16:creationId xmlns:a16="http://schemas.microsoft.com/office/drawing/2014/main" id="{4388C049-F965-4B98-A506-A91CEA815872}"/>
              </a:ext>
            </a:extLst>
          </p:cNvPr>
          <p:cNvSpPr>
            <a:spLocks noGrp="1"/>
          </p:cNvSpPr>
          <p:nvPr>
            <p:ph type="body" sz="quarter" idx="58" hasCustomPrompt="1"/>
          </p:nvPr>
        </p:nvSpPr>
        <p:spPr>
          <a:xfrm>
            <a:off x="777032" y="3255595"/>
            <a:ext cx="457200" cy="457200"/>
          </a:xfrm>
          <a:prstGeom prst="ellipse">
            <a:avLst/>
          </a:prstGeom>
          <a:solidFill>
            <a:schemeClr val="bg2"/>
          </a:solidFill>
        </p:spPr>
        <p:txBody>
          <a:bodyPr anchor="ctr"/>
          <a:lstStyle>
            <a:lvl1pPr marL="0" indent="3175" algn="ctr">
              <a:buNone/>
              <a:defRPr sz="2000" b="1">
                <a:solidFill>
                  <a:schemeClr val="accent1"/>
                </a:solidFill>
              </a:defRPr>
            </a:lvl1pPr>
          </a:lstStyle>
          <a:p>
            <a:pPr lvl="0"/>
            <a:r>
              <a:rPr lang="en-US"/>
              <a:t>#</a:t>
            </a:r>
          </a:p>
        </p:txBody>
      </p:sp>
      <p:sp>
        <p:nvSpPr>
          <p:cNvPr id="26" name="Text Placeholder 3">
            <a:extLst>
              <a:ext uri="{FF2B5EF4-FFF2-40B4-BE49-F238E27FC236}">
                <a16:creationId xmlns:a16="http://schemas.microsoft.com/office/drawing/2014/main" id="{E5CA670F-4537-4FA2-B721-B8EE665C68A3}"/>
              </a:ext>
            </a:extLst>
          </p:cNvPr>
          <p:cNvSpPr>
            <a:spLocks noGrp="1"/>
          </p:cNvSpPr>
          <p:nvPr>
            <p:ph type="body" sz="quarter" idx="59" hasCustomPrompt="1"/>
          </p:nvPr>
        </p:nvSpPr>
        <p:spPr>
          <a:xfrm>
            <a:off x="777032" y="3875131"/>
            <a:ext cx="457200" cy="457200"/>
          </a:xfrm>
          <a:prstGeom prst="ellipse">
            <a:avLst/>
          </a:prstGeom>
          <a:solidFill>
            <a:schemeClr val="bg2"/>
          </a:solidFill>
        </p:spPr>
        <p:txBody>
          <a:bodyPr anchor="ctr"/>
          <a:lstStyle>
            <a:lvl1pPr marL="0" indent="3175" algn="ctr">
              <a:buNone/>
              <a:defRPr sz="2000" b="1">
                <a:solidFill>
                  <a:schemeClr val="accent1"/>
                </a:solidFill>
              </a:defRPr>
            </a:lvl1pPr>
          </a:lstStyle>
          <a:p>
            <a:pPr lvl="0"/>
            <a:r>
              <a:rPr lang="en-US"/>
              <a:t>#</a:t>
            </a:r>
          </a:p>
        </p:txBody>
      </p:sp>
      <p:sp>
        <p:nvSpPr>
          <p:cNvPr id="28" name="Text Placeholder 3">
            <a:extLst>
              <a:ext uri="{FF2B5EF4-FFF2-40B4-BE49-F238E27FC236}">
                <a16:creationId xmlns:a16="http://schemas.microsoft.com/office/drawing/2014/main" id="{1B0B8469-B5E8-46AF-B431-B6B6A81E9CB7}"/>
              </a:ext>
            </a:extLst>
          </p:cNvPr>
          <p:cNvSpPr>
            <a:spLocks noGrp="1"/>
          </p:cNvSpPr>
          <p:nvPr>
            <p:ph type="body" sz="quarter" idx="60" hasCustomPrompt="1"/>
          </p:nvPr>
        </p:nvSpPr>
        <p:spPr>
          <a:xfrm>
            <a:off x="777032" y="4494667"/>
            <a:ext cx="457200" cy="457200"/>
          </a:xfrm>
          <a:prstGeom prst="ellipse">
            <a:avLst/>
          </a:prstGeom>
          <a:solidFill>
            <a:schemeClr val="bg2"/>
          </a:solidFill>
        </p:spPr>
        <p:txBody>
          <a:bodyPr anchor="ctr"/>
          <a:lstStyle>
            <a:lvl1pPr marL="0" indent="3175" algn="ctr">
              <a:buNone/>
              <a:defRPr sz="2000" b="1">
                <a:solidFill>
                  <a:schemeClr val="accent1"/>
                </a:solidFill>
              </a:defRPr>
            </a:lvl1pPr>
          </a:lstStyle>
          <a:p>
            <a:pPr lvl="0"/>
            <a:r>
              <a:rPr lang="en-US"/>
              <a:t>#</a:t>
            </a:r>
          </a:p>
        </p:txBody>
      </p:sp>
      <p:sp>
        <p:nvSpPr>
          <p:cNvPr id="29" name="Text Placeholder 3">
            <a:extLst>
              <a:ext uri="{FF2B5EF4-FFF2-40B4-BE49-F238E27FC236}">
                <a16:creationId xmlns:a16="http://schemas.microsoft.com/office/drawing/2014/main" id="{895DEE0D-EF98-47D2-8697-5312CC719679}"/>
              </a:ext>
            </a:extLst>
          </p:cNvPr>
          <p:cNvSpPr>
            <a:spLocks noGrp="1"/>
          </p:cNvSpPr>
          <p:nvPr>
            <p:ph type="body" sz="quarter" idx="61" hasCustomPrompt="1"/>
          </p:nvPr>
        </p:nvSpPr>
        <p:spPr>
          <a:xfrm>
            <a:off x="777032" y="5114203"/>
            <a:ext cx="457200" cy="457200"/>
          </a:xfrm>
          <a:prstGeom prst="ellipse">
            <a:avLst/>
          </a:prstGeom>
          <a:solidFill>
            <a:schemeClr val="bg2"/>
          </a:solidFill>
        </p:spPr>
        <p:txBody>
          <a:bodyPr anchor="ctr"/>
          <a:lstStyle>
            <a:lvl1pPr marL="0" indent="3175" algn="ctr">
              <a:buNone/>
              <a:defRPr sz="2000" b="1">
                <a:solidFill>
                  <a:schemeClr val="accent1"/>
                </a:solidFill>
              </a:defRPr>
            </a:lvl1pPr>
          </a:lstStyle>
          <a:p>
            <a:pPr lvl="0"/>
            <a:r>
              <a:rPr lang="en-US"/>
              <a:t>#</a:t>
            </a:r>
          </a:p>
        </p:txBody>
      </p:sp>
      <p:sp>
        <p:nvSpPr>
          <p:cNvPr id="30" name="Text Placeholder 3">
            <a:extLst>
              <a:ext uri="{FF2B5EF4-FFF2-40B4-BE49-F238E27FC236}">
                <a16:creationId xmlns:a16="http://schemas.microsoft.com/office/drawing/2014/main" id="{D094E5A2-B6D3-4F90-BCE1-4844538934F8}"/>
              </a:ext>
            </a:extLst>
          </p:cNvPr>
          <p:cNvSpPr>
            <a:spLocks noGrp="1"/>
          </p:cNvSpPr>
          <p:nvPr>
            <p:ph type="body" sz="quarter" idx="62" hasCustomPrompt="1"/>
          </p:nvPr>
        </p:nvSpPr>
        <p:spPr>
          <a:xfrm>
            <a:off x="777032" y="5733740"/>
            <a:ext cx="457200" cy="457200"/>
          </a:xfrm>
          <a:prstGeom prst="ellipse">
            <a:avLst/>
          </a:prstGeom>
          <a:solidFill>
            <a:schemeClr val="bg2"/>
          </a:solidFill>
        </p:spPr>
        <p:txBody>
          <a:bodyPr anchor="ctr"/>
          <a:lstStyle>
            <a:lvl1pPr marL="0" indent="3175" algn="ctr">
              <a:buNone/>
              <a:defRPr sz="2000" b="1">
                <a:solidFill>
                  <a:schemeClr val="accent1"/>
                </a:solidFill>
              </a:defRPr>
            </a:lvl1pPr>
          </a:lstStyle>
          <a:p>
            <a:pPr lvl="0"/>
            <a:r>
              <a:rPr lang="en-US"/>
              <a:t>#</a:t>
            </a:r>
          </a:p>
        </p:txBody>
      </p:sp>
      <p:sp>
        <p:nvSpPr>
          <p:cNvPr id="17" name="Title 3">
            <a:extLst>
              <a:ext uri="{FF2B5EF4-FFF2-40B4-BE49-F238E27FC236}">
                <a16:creationId xmlns:a16="http://schemas.microsoft.com/office/drawing/2014/main" id="{F7BAE8A1-E494-4D1D-B5B0-10191EBEF128}"/>
              </a:ext>
            </a:extLst>
          </p:cNvPr>
          <p:cNvSpPr>
            <a:spLocks noGrp="1"/>
          </p:cNvSpPr>
          <p:nvPr>
            <p:ph type="title" hasCustomPrompt="1"/>
          </p:nvPr>
        </p:nvSpPr>
        <p:spPr>
          <a:xfrm>
            <a:off x="457200" y="594360"/>
            <a:ext cx="4087034" cy="791179"/>
          </a:xfrm>
        </p:spPr>
        <p:txBody>
          <a:bodyPr/>
          <a:lstStyle>
            <a:lvl1pPr>
              <a:defRPr/>
            </a:lvl1pPr>
          </a:lstStyle>
          <a:p>
            <a:r>
              <a:rPr lang="en-US"/>
              <a:t>[Agenda]</a:t>
            </a:r>
          </a:p>
        </p:txBody>
      </p:sp>
    </p:spTree>
    <p:extLst>
      <p:ext uri="{BB962C8B-B14F-4D97-AF65-F5344CB8AC3E}">
        <p14:creationId xmlns:p14="http://schemas.microsoft.com/office/powerpoint/2010/main" val="978759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p:bg>
      <p:bgPr>
        <a:solidFill>
          <a:schemeClr val="bg1"/>
        </a:solidFill>
        <a:effectLst/>
      </p:bgPr>
    </p:bg>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8F397331-0B8F-4838-B7F4-DE35F16B96E1}"/>
              </a:ext>
            </a:extLst>
          </p:cNvPr>
          <p:cNvSpPr>
            <a:spLocks noGrp="1"/>
          </p:cNvSpPr>
          <p:nvPr>
            <p:ph type="body" sz="quarter" idx="10" hasCustomPrompt="1"/>
          </p:nvPr>
        </p:nvSpPr>
        <p:spPr>
          <a:xfrm>
            <a:off x="774700" y="2512671"/>
            <a:ext cx="6858000" cy="1016000"/>
          </a:xfrm>
        </p:spPr>
        <p:txBody>
          <a:bodyPr anchor="b" anchorCtr="0">
            <a:spAutoFit/>
          </a:bodyPr>
          <a:lstStyle>
            <a:lvl1pPr marL="0" indent="0">
              <a:lnSpc>
                <a:spcPct val="80000"/>
              </a:lnSpc>
              <a:buNone/>
              <a:defRPr lang="en-US" sz="6000" b="1" kern="1200" cap="none" baseline="0" dirty="0">
                <a:solidFill>
                  <a:schemeClr val="tx1"/>
                </a:solidFill>
                <a:latin typeface="+mj-lt"/>
                <a:ea typeface="+mj-ea"/>
                <a:cs typeface="+mj-cs"/>
              </a:defRPr>
            </a:lvl1pPr>
          </a:lstStyle>
          <a:p>
            <a:r>
              <a:rPr lang="en-US"/>
              <a:t>Section Name</a:t>
            </a:r>
          </a:p>
        </p:txBody>
      </p:sp>
      <p:sp>
        <p:nvSpPr>
          <p:cNvPr id="21" name="Text Placeholder 20">
            <a:extLst>
              <a:ext uri="{FF2B5EF4-FFF2-40B4-BE49-F238E27FC236}">
                <a16:creationId xmlns:a16="http://schemas.microsoft.com/office/drawing/2014/main" id="{A9C7F2BA-1652-4F56-B6CF-1B61D9F90536}"/>
              </a:ext>
            </a:extLst>
          </p:cNvPr>
          <p:cNvSpPr>
            <a:spLocks noGrp="1"/>
          </p:cNvSpPr>
          <p:nvPr>
            <p:ph type="body" sz="quarter" idx="11" hasCustomPrompt="1"/>
          </p:nvPr>
        </p:nvSpPr>
        <p:spPr>
          <a:xfrm>
            <a:off x="0" y="3735387"/>
            <a:ext cx="8848725" cy="301625"/>
          </a:xfrm>
          <a:solidFill>
            <a:schemeClr val="accent1"/>
          </a:solidFill>
        </p:spPr>
        <p:txBody>
          <a:bodyPr/>
          <a:lstStyle>
            <a:lvl1pPr marL="0" indent="0">
              <a:buNone/>
              <a:defRPr/>
            </a:lvl1pPr>
          </a:lstStyle>
          <a:p>
            <a:pPr lvl="0"/>
            <a:r>
              <a:rPr lang="en-US"/>
              <a:t> </a:t>
            </a:r>
          </a:p>
        </p:txBody>
      </p:sp>
      <p:sp>
        <p:nvSpPr>
          <p:cNvPr id="23" name="Text Placeholder 22">
            <a:extLst>
              <a:ext uri="{FF2B5EF4-FFF2-40B4-BE49-F238E27FC236}">
                <a16:creationId xmlns:a16="http://schemas.microsoft.com/office/drawing/2014/main" id="{C7499177-D0B3-4FE6-836D-B9FC46346C0A}"/>
              </a:ext>
            </a:extLst>
          </p:cNvPr>
          <p:cNvSpPr>
            <a:spLocks noGrp="1"/>
          </p:cNvSpPr>
          <p:nvPr>
            <p:ph type="body" sz="quarter" idx="12" hasCustomPrompt="1"/>
          </p:nvPr>
        </p:nvSpPr>
        <p:spPr>
          <a:xfrm>
            <a:off x="8686800" y="2743200"/>
            <a:ext cx="2286000" cy="2286000"/>
          </a:xfrm>
          <a:prstGeom prst="ellipse">
            <a:avLst/>
          </a:prstGeom>
          <a:solidFill>
            <a:schemeClr val="accent1"/>
          </a:solidFill>
        </p:spPr>
        <p:txBody>
          <a:bodyPr anchor="ctr"/>
          <a:lstStyle>
            <a:lvl1pPr marL="0" indent="3175" algn="ctr" defTabSz="914400" rtl="0" eaLnBrk="1" latinLnBrk="0" hangingPunct="1">
              <a:lnSpc>
                <a:spcPct val="110000"/>
              </a:lnSpc>
              <a:spcBef>
                <a:spcPts val="1000"/>
              </a:spcBef>
              <a:buClr>
                <a:schemeClr val="tx2"/>
              </a:buClr>
              <a:buSzPct val="80000"/>
              <a:buFont typeface="Wingdings" panose="05000000000000000000" pitchFamily="2" charset="2"/>
              <a:buNone/>
              <a:defRPr lang="en-US" sz="8800" b="1" kern="1200" dirty="0">
                <a:solidFill>
                  <a:schemeClr val="bg1"/>
                </a:solidFill>
                <a:latin typeface="+mn-lt"/>
                <a:ea typeface="+mn-ea"/>
                <a:cs typeface="+mn-cs"/>
              </a:defRPr>
            </a:lvl1pPr>
          </a:lstStyle>
          <a:p>
            <a:pPr lvl="0"/>
            <a:r>
              <a:rPr lang="en-US"/>
              <a:t>#</a:t>
            </a:r>
          </a:p>
        </p:txBody>
      </p:sp>
    </p:spTree>
    <p:extLst>
      <p:ext uri="{BB962C8B-B14F-4D97-AF65-F5344CB8AC3E}">
        <p14:creationId xmlns:p14="http://schemas.microsoft.com/office/powerpoint/2010/main" val="745288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Blank">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0244F7-20C0-4A57-9BC8-073CF8546551}"/>
              </a:ext>
            </a:extLst>
          </p:cNvPr>
          <p:cNvSpPr>
            <a:spLocks noGrp="1"/>
          </p:cNvSpPr>
          <p:nvPr>
            <p:ph type="title" hasCustomPrompt="1"/>
          </p:nvPr>
        </p:nvSpPr>
        <p:spPr/>
        <p:txBody>
          <a:bodyPr/>
          <a:lstStyle>
            <a:lvl1pPr>
              <a:defRPr/>
            </a:lvl1pPr>
          </a:lstStyle>
          <a:p>
            <a:r>
              <a:rPr lang="en-US"/>
              <a:t>Slide Title</a:t>
            </a:r>
          </a:p>
        </p:txBody>
      </p:sp>
      <p:sp>
        <p:nvSpPr>
          <p:cNvPr id="3" name="Footer Placeholder 3">
            <a:extLst>
              <a:ext uri="{FF2B5EF4-FFF2-40B4-BE49-F238E27FC236}">
                <a16:creationId xmlns:a16="http://schemas.microsoft.com/office/drawing/2014/main" id="{C172643C-0C47-40D5-947B-DAED4C103080}"/>
              </a:ext>
            </a:extLst>
          </p:cNvPr>
          <p:cNvSpPr>
            <a:spLocks noGrp="1"/>
          </p:cNvSpPr>
          <p:nvPr>
            <p:ph type="ftr" sz="quarter" idx="3"/>
          </p:nvPr>
        </p:nvSpPr>
        <p:spPr>
          <a:xfrm>
            <a:off x="-1" y="6495926"/>
            <a:ext cx="12185071" cy="365125"/>
          </a:xfrm>
          <a:prstGeom prst="rect">
            <a:avLst/>
          </a:prstGeom>
          <a:solidFill>
            <a:schemeClr val="bg1">
              <a:lumMod val="85000"/>
            </a:schemeClr>
          </a:solidFill>
        </p:spPr>
        <p:txBody>
          <a:bodyPr vert="horz" lIns="91440" tIns="45720" rIns="91440" bIns="45720" rtlCol="0" anchor="ctr"/>
          <a:lstStyle>
            <a:lvl1pPr algn="l">
              <a:defRPr sz="1200">
                <a:solidFill>
                  <a:schemeClr val="bg1">
                    <a:lumMod val="65000"/>
                  </a:schemeClr>
                </a:solidFill>
              </a:defRPr>
            </a:lvl1pPr>
          </a:lstStyle>
          <a:p>
            <a:endParaRPr lang="en-US">
              <a:solidFill>
                <a:schemeClr val="bg1">
                  <a:lumMod val="65000"/>
                </a:schemeClr>
              </a:solidFill>
            </a:endParaRPr>
          </a:p>
        </p:txBody>
      </p:sp>
      <p:sp>
        <p:nvSpPr>
          <p:cNvPr id="5" name="Slide Number Placeholder 4">
            <a:extLst>
              <a:ext uri="{FF2B5EF4-FFF2-40B4-BE49-F238E27FC236}">
                <a16:creationId xmlns:a16="http://schemas.microsoft.com/office/drawing/2014/main" id="{B4011391-C7CA-4CD4-AFA1-FE94CB3492DE}"/>
              </a:ext>
            </a:extLst>
          </p:cNvPr>
          <p:cNvSpPr>
            <a:spLocks noGrp="1"/>
          </p:cNvSpPr>
          <p:nvPr>
            <p:ph type="sldNum" sz="quarter" idx="4"/>
          </p:nvPr>
        </p:nvSpPr>
        <p:spPr>
          <a:xfrm>
            <a:off x="11731751" y="6495926"/>
            <a:ext cx="453319"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fld id="{C52A4042-46D4-4582-A3E5-9D790DCCF68C}" type="slidenum">
              <a:rPr lang="en-US" smtClean="0"/>
              <a:pPr/>
              <a:t>‹#›</a:t>
            </a:fld>
            <a:endParaRPr lang="en-US">
              <a:solidFill>
                <a:schemeClr val="bg1">
                  <a:lumMod val="65000"/>
                </a:schemeClr>
              </a:solidFill>
            </a:endParaRPr>
          </a:p>
        </p:txBody>
      </p:sp>
      <p:sp>
        <p:nvSpPr>
          <p:cNvPr id="8" name="Text Placeholder 6">
            <a:extLst>
              <a:ext uri="{FF2B5EF4-FFF2-40B4-BE49-F238E27FC236}">
                <a16:creationId xmlns:a16="http://schemas.microsoft.com/office/drawing/2014/main" id="{F390E29A-A445-4317-A824-6560A795E771}"/>
              </a:ext>
            </a:extLst>
          </p:cNvPr>
          <p:cNvSpPr>
            <a:spLocks noGrp="1"/>
          </p:cNvSpPr>
          <p:nvPr>
            <p:ph type="body" sz="quarter" idx="11" hasCustomPrompt="1"/>
          </p:nvPr>
        </p:nvSpPr>
        <p:spPr>
          <a:xfrm>
            <a:off x="594359" y="-1"/>
            <a:ext cx="1935145" cy="351186"/>
          </a:xfrm>
          <a:solidFill>
            <a:schemeClr val="accent1"/>
          </a:solidFill>
        </p:spPr>
        <p:txBody>
          <a:bodyPr wrap="none" lIns="91440" tIns="91440" rIns="91440" bIns="91440" anchor="t" anchorCtr="0">
            <a:spAutoFit/>
          </a:bodyPr>
          <a:lstStyle>
            <a:lvl1pPr>
              <a:buNone/>
              <a:defRPr sz="1050" b="1" cap="all" baseline="0">
                <a:solidFill>
                  <a:schemeClr val="bg1"/>
                </a:solidFill>
              </a:defRPr>
            </a:lvl1pPr>
          </a:lstStyle>
          <a:p>
            <a:pPr lvl="0"/>
            <a:r>
              <a:rPr lang="en-US"/>
              <a:t>Section Name (Optional)</a:t>
            </a:r>
          </a:p>
        </p:txBody>
      </p:sp>
    </p:spTree>
    <p:extLst>
      <p:ext uri="{BB962C8B-B14F-4D97-AF65-F5344CB8AC3E}">
        <p14:creationId xmlns:p14="http://schemas.microsoft.com/office/powerpoint/2010/main" val="1293020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Blank">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0244F7-20C0-4A57-9BC8-073CF8546551}"/>
              </a:ext>
            </a:extLst>
          </p:cNvPr>
          <p:cNvSpPr>
            <a:spLocks noGrp="1"/>
          </p:cNvSpPr>
          <p:nvPr>
            <p:ph type="title" hasCustomPrompt="1"/>
          </p:nvPr>
        </p:nvSpPr>
        <p:spPr>
          <a:xfrm>
            <a:off x="457200" y="594360"/>
            <a:ext cx="11274552" cy="791179"/>
          </a:xfrm>
        </p:spPr>
        <p:txBody>
          <a:bodyPr/>
          <a:lstStyle>
            <a:lvl1pPr>
              <a:defRPr/>
            </a:lvl1pPr>
          </a:lstStyle>
          <a:p>
            <a:r>
              <a:rPr lang="en-US"/>
              <a:t>Slide Title (2 Lines)</a:t>
            </a:r>
          </a:p>
        </p:txBody>
      </p:sp>
      <p:sp>
        <p:nvSpPr>
          <p:cNvPr id="5" name="Footer Placeholder 3">
            <a:extLst>
              <a:ext uri="{FF2B5EF4-FFF2-40B4-BE49-F238E27FC236}">
                <a16:creationId xmlns:a16="http://schemas.microsoft.com/office/drawing/2014/main" id="{00E1710C-42E3-482D-BD54-F3E6A8345560}"/>
              </a:ext>
            </a:extLst>
          </p:cNvPr>
          <p:cNvSpPr>
            <a:spLocks noGrp="1"/>
          </p:cNvSpPr>
          <p:nvPr>
            <p:ph type="ftr" sz="quarter" idx="3"/>
          </p:nvPr>
        </p:nvSpPr>
        <p:spPr>
          <a:xfrm>
            <a:off x="-1" y="6495926"/>
            <a:ext cx="12185071" cy="365125"/>
          </a:xfrm>
          <a:prstGeom prst="rect">
            <a:avLst/>
          </a:prstGeom>
          <a:solidFill>
            <a:schemeClr val="bg1">
              <a:lumMod val="85000"/>
            </a:schemeClr>
          </a:solidFill>
        </p:spPr>
        <p:txBody>
          <a:bodyPr vert="horz" lIns="91440" tIns="45720" rIns="91440" bIns="45720" rtlCol="0" anchor="ctr"/>
          <a:lstStyle>
            <a:lvl1pPr algn="l">
              <a:defRPr sz="1200">
                <a:solidFill>
                  <a:schemeClr val="bg1">
                    <a:lumMod val="65000"/>
                  </a:schemeClr>
                </a:solidFill>
              </a:defRPr>
            </a:lvl1pPr>
          </a:lstStyle>
          <a:p>
            <a:endParaRPr lang="en-US">
              <a:solidFill>
                <a:schemeClr val="bg1">
                  <a:lumMod val="65000"/>
                </a:schemeClr>
              </a:solidFill>
            </a:endParaRPr>
          </a:p>
        </p:txBody>
      </p:sp>
      <p:sp>
        <p:nvSpPr>
          <p:cNvPr id="6" name="Slide Number Placeholder 4">
            <a:extLst>
              <a:ext uri="{FF2B5EF4-FFF2-40B4-BE49-F238E27FC236}">
                <a16:creationId xmlns:a16="http://schemas.microsoft.com/office/drawing/2014/main" id="{BE775985-60AE-4F4F-A33F-871731C833A7}"/>
              </a:ext>
            </a:extLst>
          </p:cNvPr>
          <p:cNvSpPr>
            <a:spLocks noGrp="1"/>
          </p:cNvSpPr>
          <p:nvPr>
            <p:ph type="sldNum" sz="quarter" idx="4"/>
          </p:nvPr>
        </p:nvSpPr>
        <p:spPr>
          <a:xfrm>
            <a:off x="11731751" y="6495926"/>
            <a:ext cx="453319"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fld id="{C52A4042-46D4-4582-A3E5-9D790DCCF68C}" type="slidenum">
              <a:rPr lang="en-US" smtClean="0"/>
              <a:pPr/>
              <a:t>‹#›</a:t>
            </a:fld>
            <a:endParaRPr lang="en-US">
              <a:solidFill>
                <a:schemeClr val="bg1">
                  <a:lumMod val="65000"/>
                </a:schemeClr>
              </a:solidFill>
            </a:endParaRPr>
          </a:p>
        </p:txBody>
      </p:sp>
      <p:sp>
        <p:nvSpPr>
          <p:cNvPr id="8" name="Text Placeholder 7">
            <a:extLst>
              <a:ext uri="{FF2B5EF4-FFF2-40B4-BE49-F238E27FC236}">
                <a16:creationId xmlns:a16="http://schemas.microsoft.com/office/drawing/2014/main" id="{DFFE8846-4F0B-4EAB-B87B-58C256F620D7}"/>
              </a:ext>
            </a:extLst>
          </p:cNvPr>
          <p:cNvSpPr>
            <a:spLocks noGrp="1"/>
          </p:cNvSpPr>
          <p:nvPr>
            <p:ph type="body" sz="quarter" idx="13" hasCustomPrompt="1"/>
          </p:nvPr>
        </p:nvSpPr>
        <p:spPr>
          <a:xfrm>
            <a:off x="457200" y="1188720"/>
            <a:ext cx="11274552" cy="517065"/>
          </a:xfrm>
        </p:spPr>
        <p:txBody>
          <a:bodyPr wrap="square">
            <a:spAutoFit/>
          </a:bodyPr>
          <a:lstStyle>
            <a:lvl1pPr marL="0" indent="0">
              <a:buFontTx/>
              <a:buNone/>
              <a:defRPr sz="2000" b="1" cap="all" baseline="0">
                <a:solidFill>
                  <a:sysClr val="windowText" lastClr="000000"/>
                </a:solidFill>
              </a:defRPr>
            </a:lvl1pPr>
          </a:lstStyle>
          <a:p>
            <a:pPr lvl="0"/>
            <a:r>
              <a:rPr lang="en-US"/>
              <a:t>Subtitle</a:t>
            </a:r>
          </a:p>
        </p:txBody>
      </p:sp>
      <p:sp>
        <p:nvSpPr>
          <p:cNvPr id="11" name="Text Placeholder 6">
            <a:extLst>
              <a:ext uri="{FF2B5EF4-FFF2-40B4-BE49-F238E27FC236}">
                <a16:creationId xmlns:a16="http://schemas.microsoft.com/office/drawing/2014/main" id="{5760B1E8-CFA8-4766-89E5-BCC8EDC0634F}"/>
              </a:ext>
            </a:extLst>
          </p:cNvPr>
          <p:cNvSpPr>
            <a:spLocks noGrp="1"/>
          </p:cNvSpPr>
          <p:nvPr>
            <p:ph type="body" sz="quarter" idx="11" hasCustomPrompt="1"/>
          </p:nvPr>
        </p:nvSpPr>
        <p:spPr>
          <a:xfrm>
            <a:off x="594359" y="-1"/>
            <a:ext cx="1935145" cy="351186"/>
          </a:xfrm>
          <a:solidFill>
            <a:schemeClr val="accent1"/>
          </a:solidFill>
        </p:spPr>
        <p:txBody>
          <a:bodyPr wrap="none" lIns="91440" tIns="91440" rIns="91440" bIns="91440" anchor="t" anchorCtr="0">
            <a:spAutoFit/>
          </a:bodyPr>
          <a:lstStyle>
            <a:lvl1pPr>
              <a:buNone/>
              <a:defRPr sz="1050" b="1" cap="all" baseline="0">
                <a:solidFill>
                  <a:schemeClr val="bg1"/>
                </a:solidFill>
              </a:defRPr>
            </a:lvl1pPr>
          </a:lstStyle>
          <a:p>
            <a:pPr lvl="0"/>
            <a:r>
              <a:rPr lang="en-US"/>
              <a:t>Section Name (Optional)</a:t>
            </a:r>
          </a:p>
        </p:txBody>
      </p:sp>
    </p:spTree>
    <p:extLst>
      <p:ext uri="{BB962C8B-B14F-4D97-AF65-F5344CB8AC3E}">
        <p14:creationId xmlns:p14="http://schemas.microsoft.com/office/powerpoint/2010/main" val="4003203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s 1">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457200" y="1385538"/>
            <a:ext cx="11274552" cy="4878101"/>
          </a:xfrm>
        </p:spPr>
        <p:txBody>
          <a:bodyPr/>
          <a:lstStyle>
            <a:lvl1pPr>
              <a:defRPr/>
            </a:lvl1pPr>
          </a:lstStyle>
          <a:p>
            <a:pPr lvl="0"/>
            <a:r>
              <a:rPr lang="en-US"/>
              <a:t>Bullet 1</a:t>
            </a:r>
          </a:p>
          <a:p>
            <a:pPr lvl="0"/>
            <a:r>
              <a:rPr lang="en-US"/>
              <a:t>Bullet 2</a:t>
            </a:r>
          </a:p>
          <a:p>
            <a:pPr lvl="0"/>
            <a:r>
              <a:rPr lang="en-US"/>
              <a:t>Bullet 3</a:t>
            </a:r>
          </a:p>
        </p:txBody>
      </p:sp>
      <p:sp>
        <p:nvSpPr>
          <p:cNvPr id="4" name="Title 3">
            <a:extLst>
              <a:ext uri="{FF2B5EF4-FFF2-40B4-BE49-F238E27FC236}">
                <a16:creationId xmlns:a16="http://schemas.microsoft.com/office/drawing/2014/main" id="{270244F7-20C0-4A57-9BC8-073CF8546551}"/>
              </a:ext>
            </a:extLst>
          </p:cNvPr>
          <p:cNvSpPr>
            <a:spLocks noGrp="1"/>
          </p:cNvSpPr>
          <p:nvPr>
            <p:ph type="title" hasCustomPrompt="1"/>
          </p:nvPr>
        </p:nvSpPr>
        <p:spPr/>
        <p:txBody>
          <a:bodyPr/>
          <a:lstStyle>
            <a:lvl1pPr>
              <a:defRPr/>
            </a:lvl1pPr>
          </a:lstStyle>
          <a:p>
            <a:r>
              <a:rPr lang="en-US"/>
              <a:t>Slide Title</a:t>
            </a:r>
          </a:p>
        </p:txBody>
      </p:sp>
      <p:sp>
        <p:nvSpPr>
          <p:cNvPr id="5" name="Footer Placeholder 3">
            <a:extLst>
              <a:ext uri="{FF2B5EF4-FFF2-40B4-BE49-F238E27FC236}">
                <a16:creationId xmlns:a16="http://schemas.microsoft.com/office/drawing/2014/main" id="{9F8BD1D3-6336-4E14-86E7-3442F8A6D345}"/>
              </a:ext>
            </a:extLst>
          </p:cNvPr>
          <p:cNvSpPr>
            <a:spLocks noGrp="1"/>
          </p:cNvSpPr>
          <p:nvPr>
            <p:ph type="ftr" sz="quarter" idx="3"/>
          </p:nvPr>
        </p:nvSpPr>
        <p:spPr>
          <a:xfrm>
            <a:off x="-1" y="6495926"/>
            <a:ext cx="12185071" cy="365125"/>
          </a:xfrm>
          <a:prstGeom prst="rect">
            <a:avLst/>
          </a:prstGeom>
          <a:solidFill>
            <a:schemeClr val="bg1">
              <a:lumMod val="85000"/>
            </a:schemeClr>
          </a:solidFill>
        </p:spPr>
        <p:txBody>
          <a:bodyPr vert="horz" lIns="91440" tIns="45720" rIns="91440" bIns="45720" rtlCol="0" anchor="ctr"/>
          <a:lstStyle>
            <a:lvl1pPr algn="l">
              <a:defRPr sz="1200">
                <a:solidFill>
                  <a:schemeClr val="bg1">
                    <a:lumMod val="65000"/>
                  </a:schemeClr>
                </a:solidFill>
              </a:defRPr>
            </a:lvl1pPr>
          </a:lstStyle>
          <a:p>
            <a:endParaRPr lang="en-US">
              <a:solidFill>
                <a:schemeClr val="bg1">
                  <a:lumMod val="65000"/>
                </a:schemeClr>
              </a:solidFill>
            </a:endParaRPr>
          </a:p>
        </p:txBody>
      </p:sp>
      <p:sp>
        <p:nvSpPr>
          <p:cNvPr id="6" name="Slide Number Placeholder 4">
            <a:extLst>
              <a:ext uri="{FF2B5EF4-FFF2-40B4-BE49-F238E27FC236}">
                <a16:creationId xmlns:a16="http://schemas.microsoft.com/office/drawing/2014/main" id="{87B21655-36B9-4DA6-97EE-D3ACC2AB0611}"/>
              </a:ext>
            </a:extLst>
          </p:cNvPr>
          <p:cNvSpPr>
            <a:spLocks noGrp="1"/>
          </p:cNvSpPr>
          <p:nvPr>
            <p:ph type="sldNum" sz="quarter" idx="4"/>
          </p:nvPr>
        </p:nvSpPr>
        <p:spPr>
          <a:xfrm>
            <a:off x="11731751" y="6495926"/>
            <a:ext cx="453319"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fld id="{C52A4042-46D4-4582-A3E5-9D790DCCF68C}" type="slidenum">
              <a:rPr lang="en-US" smtClean="0"/>
              <a:pPr/>
              <a:t>‹#›</a:t>
            </a:fld>
            <a:endParaRPr lang="en-US">
              <a:solidFill>
                <a:schemeClr val="bg1">
                  <a:lumMod val="65000"/>
                </a:schemeClr>
              </a:solidFill>
            </a:endParaRPr>
          </a:p>
        </p:txBody>
      </p:sp>
      <p:sp>
        <p:nvSpPr>
          <p:cNvPr id="10" name="Text Placeholder 6">
            <a:extLst>
              <a:ext uri="{FF2B5EF4-FFF2-40B4-BE49-F238E27FC236}">
                <a16:creationId xmlns:a16="http://schemas.microsoft.com/office/drawing/2014/main" id="{1E4CB241-3D47-4622-9F32-D83BC1E2A651}"/>
              </a:ext>
            </a:extLst>
          </p:cNvPr>
          <p:cNvSpPr>
            <a:spLocks noGrp="1"/>
          </p:cNvSpPr>
          <p:nvPr>
            <p:ph type="body" sz="quarter" idx="11" hasCustomPrompt="1"/>
          </p:nvPr>
        </p:nvSpPr>
        <p:spPr>
          <a:xfrm>
            <a:off x="594359" y="-1"/>
            <a:ext cx="1935145" cy="351186"/>
          </a:xfrm>
          <a:solidFill>
            <a:schemeClr val="accent1"/>
          </a:solidFill>
        </p:spPr>
        <p:txBody>
          <a:bodyPr wrap="none" lIns="91440" tIns="91440" rIns="91440" bIns="91440" anchor="t" anchorCtr="0">
            <a:spAutoFit/>
          </a:bodyPr>
          <a:lstStyle>
            <a:lvl1pPr>
              <a:buNone/>
              <a:defRPr sz="1050" b="1" cap="all" baseline="0">
                <a:solidFill>
                  <a:schemeClr val="bg1"/>
                </a:solidFill>
              </a:defRPr>
            </a:lvl1pPr>
          </a:lstStyle>
          <a:p>
            <a:pPr lvl="0"/>
            <a:r>
              <a:rPr lang="en-US"/>
              <a:t>Section Name (Optional)</a:t>
            </a:r>
          </a:p>
        </p:txBody>
      </p:sp>
    </p:spTree>
    <p:extLst>
      <p:ext uri="{BB962C8B-B14F-4D97-AF65-F5344CB8AC3E}">
        <p14:creationId xmlns:p14="http://schemas.microsoft.com/office/powerpoint/2010/main" val="2990199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94360"/>
            <a:ext cx="11274552" cy="791179"/>
          </a:xfrm>
          <a:prstGeom prst="rect">
            <a:avLst/>
          </a:prstGeom>
        </p:spPr>
        <p:txBody>
          <a:bodyPr vert="horz" lIns="118872" tIns="118872" rIns="118872" bIns="118872" rtlCol="0" anchor="t" anchorCtr="0">
            <a:spAutoFit/>
          </a:bodyPr>
          <a:lstStyle/>
          <a:p>
            <a:r>
              <a:rPr lang="en-US"/>
              <a:t>Click to edit Master title style</a:t>
            </a:r>
          </a:p>
        </p:txBody>
      </p:sp>
      <p:sp>
        <p:nvSpPr>
          <p:cNvPr id="3" name="Text Placeholder 2"/>
          <p:cNvSpPr>
            <a:spLocks noGrp="1"/>
          </p:cNvSpPr>
          <p:nvPr>
            <p:ph type="body" idx="1"/>
          </p:nvPr>
        </p:nvSpPr>
        <p:spPr>
          <a:xfrm>
            <a:off x="457200" y="1508760"/>
            <a:ext cx="11274552" cy="4754880"/>
          </a:xfrm>
          <a:prstGeom prst="rect">
            <a:avLst/>
          </a:prstGeom>
        </p:spPr>
        <p:txBody>
          <a:bodyPr vert="horz" lIns="118872" tIns="118872" rIns="118872" bIns="118872"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Footer Placeholder 3">
            <a:extLst>
              <a:ext uri="{FF2B5EF4-FFF2-40B4-BE49-F238E27FC236}">
                <a16:creationId xmlns:a16="http://schemas.microsoft.com/office/drawing/2014/main" id="{02FF15B0-DB8F-40D6-8625-BBD462E06D83}"/>
              </a:ext>
            </a:extLst>
          </p:cNvPr>
          <p:cNvSpPr>
            <a:spLocks noGrp="1"/>
          </p:cNvSpPr>
          <p:nvPr>
            <p:ph type="ftr" sz="quarter" idx="3"/>
          </p:nvPr>
        </p:nvSpPr>
        <p:spPr>
          <a:xfrm>
            <a:off x="-1" y="6495926"/>
            <a:ext cx="12185071" cy="365125"/>
          </a:xfrm>
          <a:prstGeom prst="rect">
            <a:avLst/>
          </a:prstGeom>
          <a:noFill/>
        </p:spPr>
        <p:txBody>
          <a:bodyPr vert="horz" lIns="91440" tIns="45720" rIns="91440" bIns="45720" rtlCol="0" anchor="ctr"/>
          <a:lstStyle>
            <a:lvl1pPr algn="l">
              <a:defRPr sz="1200">
                <a:solidFill>
                  <a:schemeClr val="bg1">
                    <a:lumMod val="65000"/>
                  </a:schemeClr>
                </a:solidFill>
              </a:defRPr>
            </a:lvl1pPr>
          </a:lstStyle>
          <a:p>
            <a:endParaRPr lang="en-US">
              <a:solidFill>
                <a:schemeClr val="bg1">
                  <a:lumMod val="65000"/>
                </a:schemeClr>
              </a:solidFill>
            </a:endParaRPr>
          </a:p>
        </p:txBody>
      </p:sp>
      <p:sp>
        <p:nvSpPr>
          <p:cNvPr id="5" name="Slide Number Placeholder 4">
            <a:extLst>
              <a:ext uri="{FF2B5EF4-FFF2-40B4-BE49-F238E27FC236}">
                <a16:creationId xmlns:a16="http://schemas.microsoft.com/office/drawing/2014/main" id="{2F986554-C8AC-4F3C-8556-F649CB6D1EB4}"/>
              </a:ext>
            </a:extLst>
          </p:cNvPr>
          <p:cNvSpPr>
            <a:spLocks noGrp="1"/>
          </p:cNvSpPr>
          <p:nvPr>
            <p:ph type="sldNum" sz="quarter" idx="4"/>
          </p:nvPr>
        </p:nvSpPr>
        <p:spPr>
          <a:xfrm>
            <a:off x="11731751" y="6495926"/>
            <a:ext cx="453319"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fld id="{C52A4042-46D4-4582-A3E5-9D790DCCF68C}" type="slidenum">
              <a:rPr lang="en-US" smtClean="0"/>
              <a:pPr/>
              <a:t>‹#›</a:t>
            </a:fld>
            <a:endParaRPr lang="en-US">
              <a:solidFill>
                <a:schemeClr val="bg1">
                  <a:lumMod val="65000"/>
                </a:schemeClr>
              </a:solidFill>
            </a:endParaRPr>
          </a:p>
        </p:txBody>
      </p:sp>
    </p:spTree>
    <p:extLst>
      <p:ext uri="{BB962C8B-B14F-4D97-AF65-F5344CB8AC3E}">
        <p14:creationId xmlns:p14="http://schemas.microsoft.com/office/powerpoint/2010/main" val="3906577279"/>
      </p:ext>
    </p:extLst>
  </p:cSld>
  <p:clrMap bg1="lt1" tx1="dk1" bg2="lt2" tx2="dk2" accent1="accent1" accent2="accent2" accent3="accent3" accent4="accent4" accent5="accent5" accent6="accent6" hlink="hlink" folHlink="folHlink"/>
  <p:sldLayoutIdLst>
    <p:sldLayoutId id="2147483706" r:id="rId1"/>
    <p:sldLayoutId id="2147483682" r:id="rId2"/>
    <p:sldLayoutId id="2147483717" r:id="rId3"/>
    <p:sldLayoutId id="2147483655" r:id="rId4"/>
    <p:sldLayoutId id="2147483672" r:id="rId5"/>
    <p:sldLayoutId id="2147483704" r:id="rId6"/>
    <p:sldLayoutId id="2147483663" r:id="rId7"/>
    <p:sldLayoutId id="2147483715" r:id="rId8"/>
    <p:sldLayoutId id="2147483689" r:id="rId9"/>
    <p:sldLayoutId id="2147483705" r:id="rId10"/>
    <p:sldLayoutId id="2147483713" r:id="rId11"/>
    <p:sldLayoutId id="2147483707" r:id="rId12"/>
    <p:sldLayoutId id="2147483652" r:id="rId13"/>
    <p:sldLayoutId id="2147483687" r:id="rId14"/>
    <p:sldLayoutId id="2147483712" r:id="rId15"/>
    <p:sldLayoutId id="2147483714" r:id="rId16"/>
    <p:sldLayoutId id="2147483690" r:id="rId17"/>
    <p:sldLayoutId id="2147483692" r:id="rId18"/>
    <p:sldLayoutId id="2147483668" r:id="rId19"/>
    <p:sldLayoutId id="2147483716" r:id="rId20"/>
    <p:sldLayoutId id="2147483718" r:id="rId21"/>
    <p:sldLayoutId id="2147483721" r:id="rId22"/>
    <p:sldLayoutId id="2147483722" r:id="rId23"/>
    <p:sldLayoutId id="2147483725" r:id="rId24"/>
    <p:sldLayoutId id="2147483726" r:id="rId25"/>
  </p:sldLayoutIdLst>
  <p:hf hdr="0" ftr="0" dt="0"/>
  <p:txStyles>
    <p:titleStyle>
      <a:lvl1pPr algn="l" defTabSz="914400" rtl="0" eaLnBrk="1" latinLnBrk="0" hangingPunct="1">
        <a:lnSpc>
          <a:spcPct val="80000"/>
        </a:lnSpc>
        <a:spcBef>
          <a:spcPts val="1000"/>
        </a:spcBef>
        <a:buNone/>
        <a:defRPr sz="4400" b="1" kern="1200" cap="none"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tx2"/>
        </a:buClr>
        <a:buSzPct val="80000"/>
        <a:buFont typeface="Wingdings" panose="05000000000000000000" pitchFamily="2" charset="2"/>
        <a:buChar char="§"/>
        <a:defRPr sz="2000" kern="1200">
          <a:solidFill>
            <a:schemeClr val="tx1"/>
          </a:solidFill>
          <a:latin typeface="+mn-lt"/>
          <a:ea typeface="+mn-ea"/>
          <a:cs typeface="+mn-cs"/>
        </a:defRPr>
      </a:lvl1pPr>
      <a:lvl2pPr marL="461963" indent="-234950" algn="l" defTabSz="914400" rtl="0" eaLnBrk="1" latinLnBrk="0" hangingPunct="1">
        <a:lnSpc>
          <a:spcPct val="110000"/>
        </a:lnSpc>
        <a:spcBef>
          <a:spcPts val="500"/>
        </a:spcBef>
        <a:buClr>
          <a:schemeClr val="tx2"/>
        </a:buClr>
        <a:buSzPct val="100000"/>
        <a:buFont typeface="Roboto" panose="02000000000000000000" pitchFamily="2" charset="0"/>
        <a:buChar char="–"/>
        <a:defRPr sz="1800" kern="1200">
          <a:solidFill>
            <a:schemeClr val="tx1"/>
          </a:solidFill>
          <a:latin typeface="+mn-lt"/>
          <a:ea typeface="+mn-ea"/>
          <a:cs typeface="+mn-cs"/>
        </a:defRPr>
      </a:lvl2pPr>
      <a:lvl3pPr marL="687388" indent="-225425" algn="l" defTabSz="914400" rtl="0" eaLnBrk="1" latinLnBrk="0" hangingPunct="1">
        <a:lnSpc>
          <a:spcPct val="110000"/>
        </a:lnSpc>
        <a:spcBef>
          <a:spcPts val="500"/>
        </a:spcBef>
        <a:buClr>
          <a:schemeClr val="tx2"/>
        </a:buClr>
        <a:buSzPct val="100000"/>
        <a:buFont typeface="Roboto" panose="02000000000000000000" pitchFamily="2" charset="0"/>
        <a:buChar char="–"/>
        <a:defRPr sz="1600" kern="1200">
          <a:solidFill>
            <a:schemeClr val="tx1"/>
          </a:solidFill>
          <a:latin typeface="+mn-lt"/>
          <a:ea typeface="+mn-ea"/>
          <a:cs typeface="+mn-cs"/>
        </a:defRPr>
      </a:lvl3pPr>
      <a:lvl4pPr marL="914400" indent="-227013" algn="l" defTabSz="914400" rtl="0" eaLnBrk="1" latinLnBrk="0" hangingPunct="1">
        <a:lnSpc>
          <a:spcPct val="110000"/>
        </a:lnSpc>
        <a:spcBef>
          <a:spcPts val="500"/>
        </a:spcBef>
        <a:buClr>
          <a:schemeClr val="tx2"/>
        </a:buClr>
        <a:buSzPct val="100000"/>
        <a:buFont typeface="Roboto" panose="02000000000000000000" pitchFamily="2" charset="0"/>
        <a:buChar char="–"/>
        <a:tabLst/>
        <a:defRPr sz="1600" kern="1200">
          <a:solidFill>
            <a:schemeClr val="tx1"/>
          </a:solidFill>
          <a:latin typeface="+mn-lt"/>
          <a:ea typeface="+mn-ea"/>
          <a:cs typeface="+mn-cs"/>
        </a:defRPr>
      </a:lvl4pPr>
      <a:lvl5pPr marL="2063750" indent="-234950" algn="l" defTabSz="914400" rtl="0" eaLnBrk="1" latinLnBrk="0" hangingPunct="1">
        <a:lnSpc>
          <a:spcPct val="90000"/>
        </a:lnSpc>
        <a:spcBef>
          <a:spcPts val="500"/>
        </a:spcBef>
        <a:buFont typeface="Gotham Book" panose="02000604040000020004" pitchFamily="50"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chart" Target="../charts/chart2.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9.xml"/><Relationship Id="rId5" Type="http://schemas.openxmlformats.org/officeDocument/2006/relationships/image" Target="../media/image26.sv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pn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14.emf"/><Relationship Id="rId5" Type="http://schemas.openxmlformats.org/officeDocument/2006/relationships/image" Target="../media/image13.png"/><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4.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679130B-8DD5-4F14-8304-27EE48B80099}"/>
              </a:ext>
            </a:extLst>
          </p:cNvPr>
          <p:cNvSpPr>
            <a:spLocks noGrp="1"/>
          </p:cNvSpPr>
          <p:nvPr>
            <p:ph type="body" sz="quarter" idx="12"/>
          </p:nvPr>
        </p:nvSpPr>
        <p:spPr/>
        <p:txBody>
          <a:bodyPr/>
          <a:lstStyle/>
          <a:p>
            <a:r>
              <a:rPr lang="en-US" dirty="0"/>
              <a:t>Listening Session </a:t>
            </a:r>
          </a:p>
        </p:txBody>
      </p:sp>
      <p:sp>
        <p:nvSpPr>
          <p:cNvPr id="4" name="Text Placeholder 3">
            <a:extLst>
              <a:ext uri="{FF2B5EF4-FFF2-40B4-BE49-F238E27FC236}">
                <a16:creationId xmlns:a16="http://schemas.microsoft.com/office/drawing/2014/main" id="{48B6E848-A23B-48E9-AA54-12C477135DDE}"/>
              </a:ext>
            </a:extLst>
          </p:cNvPr>
          <p:cNvSpPr>
            <a:spLocks noGrp="1"/>
          </p:cNvSpPr>
          <p:nvPr>
            <p:ph type="body" sz="quarter" idx="11"/>
          </p:nvPr>
        </p:nvSpPr>
        <p:spPr>
          <a:xfrm>
            <a:off x="1373124" y="2338847"/>
            <a:ext cx="9445752" cy="1259319"/>
          </a:xfrm>
        </p:spPr>
        <p:txBody>
          <a:bodyPr/>
          <a:lstStyle/>
          <a:p>
            <a:r>
              <a:rPr lang="en-US" sz="3600" dirty="0"/>
              <a:t>Business Development Partnership</a:t>
            </a:r>
          </a:p>
          <a:p>
            <a:r>
              <a:rPr lang="en-US" sz="3600" dirty="0"/>
              <a:t>of Montgomery Township</a:t>
            </a:r>
          </a:p>
        </p:txBody>
      </p:sp>
      <p:sp>
        <p:nvSpPr>
          <p:cNvPr id="6" name="Text Placeholder 5">
            <a:extLst>
              <a:ext uri="{FF2B5EF4-FFF2-40B4-BE49-F238E27FC236}">
                <a16:creationId xmlns:a16="http://schemas.microsoft.com/office/drawing/2014/main" id="{2B7C25A1-B966-4BA6-AFFB-E96DC3C022F7}"/>
              </a:ext>
            </a:extLst>
          </p:cNvPr>
          <p:cNvSpPr>
            <a:spLocks noGrp="1"/>
          </p:cNvSpPr>
          <p:nvPr>
            <p:ph type="body" sz="quarter" idx="17"/>
          </p:nvPr>
        </p:nvSpPr>
        <p:spPr>
          <a:xfrm>
            <a:off x="4864098" y="412502"/>
            <a:ext cx="5943600" cy="493790"/>
          </a:xfrm>
        </p:spPr>
        <p:txBody>
          <a:bodyPr/>
          <a:lstStyle/>
          <a:p>
            <a:r>
              <a:rPr lang="en-US"/>
              <a:t>September 2021</a:t>
            </a:r>
          </a:p>
        </p:txBody>
      </p:sp>
      <p:grpSp>
        <p:nvGrpSpPr>
          <p:cNvPr id="7" name="Group 6">
            <a:extLst>
              <a:ext uri="{FF2B5EF4-FFF2-40B4-BE49-F238E27FC236}">
                <a16:creationId xmlns:a16="http://schemas.microsoft.com/office/drawing/2014/main" id="{EFDDFC75-F249-437A-B170-24F044B339C7}"/>
              </a:ext>
            </a:extLst>
          </p:cNvPr>
          <p:cNvGrpSpPr/>
          <p:nvPr/>
        </p:nvGrpSpPr>
        <p:grpSpPr>
          <a:xfrm>
            <a:off x="797789" y="-8452"/>
            <a:ext cx="2087419" cy="1234440"/>
            <a:chOff x="797789" y="0"/>
            <a:chExt cx="2087419" cy="1234440"/>
          </a:xfrm>
        </p:grpSpPr>
        <p:sp>
          <p:nvSpPr>
            <p:cNvPr id="8" name="Rectangle 7">
              <a:extLst>
                <a:ext uri="{FF2B5EF4-FFF2-40B4-BE49-F238E27FC236}">
                  <a16:creationId xmlns:a16="http://schemas.microsoft.com/office/drawing/2014/main" id="{48FD1D34-2495-497D-A1CD-1317776D2864}"/>
                </a:ext>
              </a:extLst>
            </p:cNvPr>
            <p:cNvSpPr/>
            <p:nvPr/>
          </p:nvSpPr>
          <p:spPr>
            <a:xfrm>
              <a:off x="797789" y="0"/>
              <a:ext cx="2087419"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Chart, line chart&#10;&#10;Description automatically generated">
              <a:extLst>
                <a:ext uri="{FF2B5EF4-FFF2-40B4-BE49-F238E27FC236}">
                  <a16:creationId xmlns:a16="http://schemas.microsoft.com/office/drawing/2014/main" id="{8494B383-FD24-4777-8616-0FC5580124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5411" y="210049"/>
              <a:ext cx="1432177" cy="680549"/>
            </a:xfrm>
            <a:prstGeom prst="rect">
              <a:avLst/>
            </a:prstGeom>
          </p:spPr>
        </p:pic>
        <p:sp>
          <p:nvSpPr>
            <p:cNvPr id="10" name="Rectangle 9">
              <a:extLst>
                <a:ext uri="{FF2B5EF4-FFF2-40B4-BE49-F238E27FC236}">
                  <a16:creationId xmlns:a16="http://schemas.microsoft.com/office/drawing/2014/main" id="{3B415E25-E4AE-4DF7-A4B4-AD133E214CD4}"/>
                </a:ext>
              </a:extLst>
            </p:cNvPr>
            <p:cNvSpPr/>
            <p:nvPr/>
          </p:nvSpPr>
          <p:spPr>
            <a:xfrm>
              <a:off x="797789" y="1143000"/>
              <a:ext cx="2087419"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Placeholder 10">
            <a:extLst>
              <a:ext uri="{FF2B5EF4-FFF2-40B4-BE49-F238E27FC236}">
                <a16:creationId xmlns:a16="http://schemas.microsoft.com/office/drawing/2014/main" id="{5E4086B9-D8D3-448D-BAC4-8A63827949F2}"/>
              </a:ext>
            </a:extLst>
          </p:cNvPr>
          <p:cNvSpPr>
            <a:spLocks noGrp="1"/>
          </p:cNvSpPr>
          <p:nvPr>
            <p:ph type="body" sz="quarter" idx="13"/>
          </p:nvPr>
        </p:nvSpPr>
        <p:spPr>
          <a:xfrm>
            <a:off x="4875276" y="4967864"/>
            <a:ext cx="5943600" cy="893578"/>
          </a:xfrm>
        </p:spPr>
        <p:txBody>
          <a:bodyPr/>
          <a:lstStyle/>
          <a:p>
            <a:r>
              <a:rPr lang="en-US" dirty="0"/>
              <a:t>Dan Nemiroff</a:t>
            </a:r>
          </a:p>
          <a:p>
            <a:r>
              <a:rPr lang="en-US" dirty="0"/>
              <a:t>dnemiroff@septa.org</a:t>
            </a:r>
          </a:p>
        </p:txBody>
      </p:sp>
      <p:pic>
        <p:nvPicPr>
          <p:cNvPr id="1026" name="Picture 2">
            <a:extLst>
              <a:ext uri="{FF2B5EF4-FFF2-40B4-BE49-F238E27FC236}">
                <a16:creationId xmlns:a16="http://schemas.microsoft.com/office/drawing/2014/main" id="{53623451-DC02-4D19-A104-0B111E44E5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7789" y="1270513"/>
            <a:ext cx="1543683" cy="232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436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E537E2A2-89EF-431B-AB99-E106E68F799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p:blipFill>
        <p:spPr>
          <a:xfrm>
            <a:off x="6705600" y="0"/>
            <a:ext cx="5486399" cy="6858000"/>
          </a:xfrm>
        </p:spPr>
      </p:pic>
      <p:sp>
        <p:nvSpPr>
          <p:cNvPr id="21" name="Title 20">
            <a:extLst>
              <a:ext uri="{FF2B5EF4-FFF2-40B4-BE49-F238E27FC236}">
                <a16:creationId xmlns:a16="http://schemas.microsoft.com/office/drawing/2014/main" id="{DB105DA2-2B8B-4D1C-A505-EF6CF0140185}"/>
              </a:ext>
            </a:extLst>
          </p:cNvPr>
          <p:cNvSpPr>
            <a:spLocks noGrp="1"/>
          </p:cNvSpPr>
          <p:nvPr>
            <p:ph type="title"/>
          </p:nvPr>
        </p:nvSpPr>
        <p:spPr>
          <a:xfrm>
            <a:off x="457200" y="594360"/>
            <a:ext cx="5760720" cy="1329082"/>
          </a:xfrm>
        </p:spPr>
        <p:txBody>
          <a:bodyPr/>
          <a:lstStyle/>
          <a:p>
            <a:r>
              <a:rPr lang="en-US"/>
              <a:t>Resident Transit Propensity</a:t>
            </a:r>
          </a:p>
        </p:txBody>
      </p:sp>
      <p:sp>
        <p:nvSpPr>
          <p:cNvPr id="10" name="Slide Number Placeholder 9">
            <a:extLst>
              <a:ext uri="{FF2B5EF4-FFF2-40B4-BE49-F238E27FC236}">
                <a16:creationId xmlns:a16="http://schemas.microsoft.com/office/drawing/2014/main" id="{C34F24B1-FE52-4B1D-BC2E-E9CE74965E62}"/>
              </a:ext>
            </a:extLst>
          </p:cNvPr>
          <p:cNvSpPr>
            <a:spLocks noGrp="1"/>
          </p:cNvSpPr>
          <p:nvPr>
            <p:ph type="sldNum" sz="quarter" idx="4"/>
          </p:nvPr>
        </p:nvSpPr>
        <p:spPr/>
        <p:txBody>
          <a:bodyPr/>
          <a:lstStyle/>
          <a:p>
            <a:fld id="{C52A4042-46D4-4582-A3E5-9D790DCCF68C}" type="slidenum">
              <a:rPr lang="en-US" smtClean="0"/>
              <a:pPr/>
              <a:t>10</a:t>
            </a:fld>
            <a:endParaRPr lang="en-US">
              <a:solidFill>
                <a:schemeClr val="bg1">
                  <a:lumMod val="65000"/>
                </a:schemeClr>
              </a:solidFill>
            </a:endParaRPr>
          </a:p>
        </p:txBody>
      </p:sp>
      <p:sp>
        <p:nvSpPr>
          <p:cNvPr id="3" name="Text Placeholder 2">
            <a:extLst>
              <a:ext uri="{FF2B5EF4-FFF2-40B4-BE49-F238E27FC236}">
                <a16:creationId xmlns:a16="http://schemas.microsoft.com/office/drawing/2014/main" id="{C8EE6D11-7068-4E62-82CB-C51C15541B55}"/>
              </a:ext>
            </a:extLst>
          </p:cNvPr>
          <p:cNvSpPr>
            <a:spLocks noGrp="1"/>
          </p:cNvSpPr>
          <p:nvPr>
            <p:ph type="body" sz="quarter" idx="10"/>
          </p:nvPr>
        </p:nvSpPr>
        <p:spPr>
          <a:xfrm>
            <a:off x="594360" y="0"/>
            <a:ext cx="1396536" cy="351635"/>
          </a:xfrm>
          <a:solidFill>
            <a:schemeClr val="accent5"/>
          </a:solidFill>
        </p:spPr>
        <p:txBody>
          <a:bodyPr/>
          <a:lstStyle/>
          <a:p>
            <a:r>
              <a:rPr lang="en-US"/>
              <a:t>Market analysis</a:t>
            </a:r>
          </a:p>
        </p:txBody>
      </p:sp>
      <p:graphicFrame>
        <p:nvGraphicFramePr>
          <p:cNvPr id="2" name="Table 1">
            <a:extLst>
              <a:ext uri="{FF2B5EF4-FFF2-40B4-BE49-F238E27FC236}">
                <a16:creationId xmlns:a16="http://schemas.microsoft.com/office/drawing/2014/main" id="{1AC531CE-7D96-471E-84CC-53A0090D6E1F}"/>
              </a:ext>
            </a:extLst>
          </p:cNvPr>
          <p:cNvGraphicFramePr>
            <a:graphicFrameLocks noGrp="1"/>
          </p:cNvGraphicFramePr>
          <p:nvPr/>
        </p:nvGraphicFramePr>
        <p:xfrm>
          <a:off x="594360" y="2097168"/>
          <a:ext cx="5368289" cy="3697102"/>
        </p:xfrm>
        <a:graphic>
          <a:graphicData uri="http://schemas.openxmlformats.org/drawingml/2006/table">
            <a:tbl>
              <a:tblPr firstRow="1" firstCol="1" bandRow="1">
                <a:tableStyleId>{69CF1AB2-1976-4502-BF36-3FF5EA218861}</a:tableStyleId>
              </a:tblPr>
              <a:tblGrid>
                <a:gridCol w="2005717">
                  <a:extLst>
                    <a:ext uri="{9D8B030D-6E8A-4147-A177-3AD203B41FA5}">
                      <a16:colId xmlns:a16="http://schemas.microsoft.com/office/drawing/2014/main" val="104407801"/>
                    </a:ext>
                  </a:extLst>
                </a:gridCol>
                <a:gridCol w="1136265">
                  <a:extLst>
                    <a:ext uri="{9D8B030D-6E8A-4147-A177-3AD203B41FA5}">
                      <a16:colId xmlns:a16="http://schemas.microsoft.com/office/drawing/2014/main" val="260262153"/>
                    </a:ext>
                  </a:extLst>
                </a:gridCol>
                <a:gridCol w="1217164">
                  <a:extLst>
                    <a:ext uri="{9D8B030D-6E8A-4147-A177-3AD203B41FA5}">
                      <a16:colId xmlns:a16="http://schemas.microsoft.com/office/drawing/2014/main" val="2629216089"/>
                    </a:ext>
                  </a:extLst>
                </a:gridCol>
                <a:gridCol w="1009143">
                  <a:extLst>
                    <a:ext uri="{9D8B030D-6E8A-4147-A177-3AD203B41FA5}">
                      <a16:colId xmlns:a16="http://schemas.microsoft.com/office/drawing/2014/main" val="2995356632"/>
                    </a:ext>
                  </a:extLst>
                </a:gridCol>
              </a:tblGrid>
              <a:tr h="448580">
                <a:tc>
                  <a:txBody>
                    <a:bodyPr/>
                    <a:lstStyle/>
                    <a:p>
                      <a:pPr marL="0" marR="0">
                        <a:lnSpc>
                          <a:spcPct val="110000"/>
                        </a:lnSpc>
                        <a:spcBef>
                          <a:spcPts val="600"/>
                        </a:spcBef>
                        <a:spcAft>
                          <a:spcPts val="600"/>
                        </a:spcAft>
                      </a:pPr>
                      <a:r>
                        <a:rPr lang="en-US" sz="1400">
                          <a:effectLst/>
                        </a:rPr>
                        <a:t>Demographic group</a:t>
                      </a:r>
                      <a:endParaRPr lang="en-US" sz="14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0000"/>
                        </a:lnSpc>
                        <a:spcBef>
                          <a:spcPts val="600"/>
                        </a:spcBef>
                        <a:spcAft>
                          <a:spcPts val="600"/>
                        </a:spcAft>
                      </a:pPr>
                      <a:r>
                        <a:rPr lang="en-US" sz="1400">
                          <a:effectLst/>
                        </a:rPr>
                        <a:t>Make up of SEPTA Bus Riders</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0000"/>
                        </a:lnSpc>
                        <a:spcBef>
                          <a:spcPts val="600"/>
                        </a:spcBef>
                        <a:spcAft>
                          <a:spcPts val="600"/>
                        </a:spcAft>
                      </a:pPr>
                      <a:r>
                        <a:rPr lang="en-US" sz="1400">
                          <a:effectLst/>
                        </a:rPr>
                        <a:t>Regional makeup</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0000"/>
                        </a:lnSpc>
                        <a:spcBef>
                          <a:spcPts val="600"/>
                        </a:spcBef>
                        <a:spcAft>
                          <a:spcPts val="600"/>
                        </a:spcAft>
                      </a:pPr>
                      <a:r>
                        <a:rPr lang="en-US" sz="1400">
                          <a:effectLst/>
                        </a:rPr>
                        <a:t>Transit propensity</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93642088"/>
                  </a:ext>
                </a:extLst>
              </a:tr>
              <a:tr h="190500">
                <a:tc>
                  <a:txBody>
                    <a:bodyPr/>
                    <a:lstStyle/>
                    <a:p>
                      <a:pPr marL="0" marR="0">
                        <a:lnSpc>
                          <a:spcPct val="110000"/>
                        </a:lnSpc>
                        <a:spcBef>
                          <a:spcPts val="600"/>
                        </a:spcBef>
                        <a:spcAft>
                          <a:spcPts val="600"/>
                        </a:spcAft>
                      </a:pPr>
                      <a:r>
                        <a:rPr lang="en-US" sz="1400">
                          <a:effectLst/>
                          <a:latin typeface="Roboto Condensed Light" panose="02000000000000000000" pitchFamily="2" charset="0"/>
                          <a:ea typeface="Roboto Condensed Light" panose="02000000000000000000" pitchFamily="2" charset="0"/>
                        </a:rPr>
                        <a:t>In Poverty</a:t>
                      </a:r>
                      <a:endParaRPr lang="en-US" sz="1400">
                        <a:effectLst/>
                        <a:latin typeface="Roboto Condensed Light" panose="02000000000000000000" pitchFamily="2" charset="0"/>
                        <a:ea typeface="Roboto Condensed Light" panose="02000000000000000000" pitchFamily="2" charset="0"/>
                        <a:cs typeface="Times New Roman" panose="02020603050405020304" pitchFamily="18" charset="0"/>
                      </a:endParaRPr>
                    </a:p>
                  </a:txBody>
                  <a:tcPr marL="68580" marR="68580" marT="0" marB="0" anchor="b"/>
                </a:tc>
                <a:tc>
                  <a:txBody>
                    <a:bodyPr/>
                    <a:lstStyle/>
                    <a:p>
                      <a:pPr marL="0" marR="0" algn="ctr">
                        <a:lnSpc>
                          <a:spcPct val="150000"/>
                        </a:lnSpc>
                        <a:spcBef>
                          <a:spcPts val="600"/>
                        </a:spcBef>
                        <a:spcAft>
                          <a:spcPts val="600"/>
                        </a:spcAft>
                      </a:pPr>
                      <a:r>
                        <a:rPr lang="en-US" sz="1400">
                          <a:effectLst/>
                        </a:rPr>
                        <a:t>28%</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50000"/>
                        </a:lnSpc>
                        <a:spcBef>
                          <a:spcPts val="600"/>
                        </a:spcBef>
                        <a:spcAft>
                          <a:spcPts val="600"/>
                        </a:spcAft>
                      </a:pPr>
                      <a:r>
                        <a:rPr lang="en-US" sz="1400">
                          <a:effectLst/>
                        </a:rPr>
                        <a:t>22%</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50000"/>
                        </a:lnSpc>
                        <a:spcBef>
                          <a:spcPts val="600"/>
                        </a:spcBef>
                        <a:spcAft>
                          <a:spcPts val="600"/>
                        </a:spcAft>
                      </a:pPr>
                      <a:r>
                        <a:rPr lang="en-US" sz="1400">
                          <a:effectLst/>
                        </a:rPr>
                        <a:t>1.3</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616308127"/>
                  </a:ext>
                </a:extLst>
              </a:tr>
              <a:tr h="190500">
                <a:tc>
                  <a:txBody>
                    <a:bodyPr/>
                    <a:lstStyle/>
                    <a:p>
                      <a:pPr marL="0" marR="0">
                        <a:lnSpc>
                          <a:spcPct val="110000"/>
                        </a:lnSpc>
                        <a:spcBef>
                          <a:spcPts val="600"/>
                        </a:spcBef>
                        <a:spcAft>
                          <a:spcPts val="600"/>
                        </a:spcAft>
                      </a:pPr>
                      <a:r>
                        <a:rPr lang="en-US" sz="1400">
                          <a:effectLst/>
                          <a:latin typeface="Roboto Condensed Light" panose="02000000000000000000" pitchFamily="2" charset="0"/>
                          <a:ea typeface="Roboto Condensed Light" panose="02000000000000000000" pitchFamily="2" charset="0"/>
                        </a:rPr>
                        <a:t>Not in Poverty</a:t>
                      </a:r>
                      <a:endParaRPr lang="en-US" sz="1400">
                        <a:effectLst/>
                        <a:latin typeface="Roboto Condensed Light" panose="02000000000000000000" pitchFamily="2" charset="0"/>
                        <a:ea typeface="Roboto Condensed Light" panose="02000000000000000000" pitchFamily="2" charset="0"/>
                        <a:cs typeface="Times New Roman" panose="02020603050405020304" pitchFamily="18" charset="0"/>
                      </a:endParaRPr>
                    </a:p>
                  </a:txBody>
                  <a:tcPr marL="68580" marR="68580" marT="0" marB="0" anchor="b"/>
                </a:tc>
                <a:tc>
                  <a:txBody>
                    <a:bodyPr/>
                    <a:lstStyle/>
                    <a:p>
                      <a:pPr marL="0" marR="0" algn="ctr">
                        <a:lnSpc>
                          <a:spcPct val="150000"/>
                        </a:lnSpc>
                        <a:spcBef>
                          <a:spcPts val="600"/>
                        </a:spcBef>
                        <a:spcAft>
                          <a:spcPts val="600"/>
                        </a:spcAft>
                      </a:pPr>
                      <a:r>
                        <a:rPr lang="en-US" sz="1400">
                          <a:effectLst/>
                        </a:rPr>
                        <a:t>72%</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50000"/>
                        </a:lnSpc>
                        <a:spcBef>
                          <a:spcPts val="600"/>
                        </a:spcBef>
                        <a:spcAft>
                          <a:spcPts val="600"/>
                        </a:spcAft>
                      </a:pPr>
                      <a:r>
                        <a:rPr lang="en-US" sz="1400">
                          <a:effectLst/>
                        </a:rPr>
                        <a:t>78%</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50000"/>
                        </a:lnSpc>
                        <a:spcBef>
                          <a:spcPts val="600"/>
                        </a:spcBef>
                        <a:spcAft>
                          <a:spcPts val="600"/>
                        </a:spcAft>
                      </a:pPr>
                      <a:r>
                        <a:rPr lang="en-US" sz="1400">
                          <a:effectLst/>
                        </a:rPr>
                        <a:t>0.9</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083306385"/>
                  </a:ext>
                </a:extLst>
              </a:tr>
              <a:tr h="190500">
                <a:tc>
                  <a:txBody>
                    <a:bodyPr/>
                    <a:lstStyle/>
                    <a:p>
                      <a:pPr marL="0" marR="0">
                        <a:lnSpc>
                          <a:spcPct val="110000"/>
                        </a:lnSpc>
                        <a:spcBef>
                          <a:spcPts val="600"/>
                        </a:spcBef>
                        <a:spcAft>
                          <a:spcPts val="600"/>
                        </a:spcAft>
                      </a:pPr>
                      <a:r>
                        <a:rPr lang="en-US" sz="1400">
                          <a:effectLst/>
                          <a:latin typeface="Roboto Condensed Light" panose="02000000000000000000" pitchFamily="2" charset="0"/>
                          <a:ea typeface="Roboto Condensed Light" panose="02000000000000000000" pitchFamily="2" charset="0"/>
                        </a:rPr>
                        <a:t>White alone (not Hispanic)</a:t>
                      </a:r>
                      <a:endParaRPr lang="en-US" sz="1400">
                        <a:effectLst/>
                        <a:latin typeface="Roboto Condensed Light" panose="02000000000000000000" pitchFamily="2" charset="0"/>
                        <a:ea typeface="Roboto Condensed Light" panose="02000000000000000000" pitchFamily="2" charset="0"/>
                        <a:cs typeface="Times New Roman" panose="02020603050405020304" pitchFamily="18" charset="0"/>
                      </a:endParaRPr>
                    </a:p>
                  </a:txBody>
                  <a:tcPr marL="68580" marR="68580" marT="0" marB="0" anchor="b"/>
                </a:tc>
                <a:tc>
                  <a:txBody>
                    <a:bodyPr/>
                    <a:lstStyle/>
                    <a:p>
                      <a:pPr marL="0" marR="0" algn="ctr">
                        <a:lnSpc>
                          <a:spcPct val="150000"/>
                        </a:lnSpc>
                        <a:spcBef>
                          <a:spcPts val="600"/>
                        </a:spcBef>
                        <a:spcAft>
                          <a:spcPts val="600"/>
                        </a:spcAft>
                      </a:pPr>
                      <a:r>
                        <a:rPr lang="en-US" sz="1400">
                          <a:effectLst/>
                        </a:rPr>
                        <a:t>31%</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50000"/>
                        </a:lnSpc>
                        <a:spcBef>
                          <a:spcPts val="600"/>
                        </a:spcBef>
                        <a:spcAft>
                          <a:spcPts val="600"/>
                        </a:spcAft>
                      </a:pPr>
                      <a:r>
                        <a:rPr lang="en-US" sz="1400">
                          <a:effectLst/>
                        </a:rPr>
                        <a:t>55%</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50000"/>
                        </a:lnSpc>
                        <a:spcBef>
                          <a:spcPts val="600"/>
                        </a:spcBef>
                        <a:spcAft>
                          <a:spcPts val="600"/>
                        </a:spcAft>
                      </a:pPr>
                      <a:r>
                        <a:rPr lang="en-US" sz="1400">
                          <a:effectLst/>
                        </a:rPr>
                        <a:t>0.6</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897403625"/>
                  </a:ext>
                </a:extLst>
              </a:tr>
              <a:tr h="190500">
                <a:tc>
                  <a:txBody>
                    <a:bodyPr/>
                    <a:lstStyle/>
                    <a:p>
                      <a:pPr marL="0" marR="0">
                        <a:lnSpc>
                          <a:spcPct val="110000"/>
                        </a:lnSpc>
                        <a:spcBef>
                          <a:spcPts val="600"/>
                        </a:spcBef>
                        <a:spcAft>
                          <a:spcPts val="600"/>
                        </a:spcAft>
                      </a:pPr>
                      <a:r>
                        <a:rPr lang="en-US" sz="1400">
                          <a:effectLst/>
                          <a:latin typeface="Roboto Condensed Light" panose="02000000000000000000" pitchFamily="2" charset="0"/>
                          <a:ea typeface="Roboto Condensed Light" panose="02000000000000000000" pitchFamily="2" charset="0"/>
                        </a:rPr>
                        <a:t>Black (not Hispanic)</a:t>
                      </a:r>
                      <a:endParaRPr lang="en-US" sz="1400">
                        <a:effectLst/>
                        <a:latin typeface="Roboto Condensed Light" panose="02000000000000000000" pitchFamily="2" charset="0"/>
                        <a:ea typeface="Roboto Condensed Light" panose="02000000000000000000" pitchFamily="2" charset="0"/>
                        <a:cs typeface="Times New Roman" panose="02020603050405020304" pitchFamily="18" charset="0"/>
                      </a:endParaRPr>
                    </a:p>
                  </a:txBody>
                  <a:tcPr marL="68580" marR="68580" marT="0" marB="0" anchor="b"/>
                </a:tc>
                <a:tc>
                  <a:txBody>
                    <a:bodyPr/>
                    <a:lstStyle/>
                    <a:p>
                      <a:pPr marL="0" marR="0" algn="ctr">
                        <a:lnSpc>
                          <a:spcPct val="150000"/>
                        </a:lnSpc>
                        <a:spcBef>
                          <a:spcPts val="600"/>
                        </a:spcBef>
                        <a:spcAft>
                          <a:spcPts val="600"/>
                        </a:spcAft>
                      </a:pPr>
                      <a:r>
                        <a:rPr lang="en-US" sz="1400">
                          <a:effectLst/>
                        </a:rPr>
                        <a:t>47%</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50000"/>
                        </a:lnSpc>
                        <a:spcBef>
                          <a:spcPts val="600"/>
                        </a:spcBef>
                        <a:spcAft>
                          <a:spcPts val="600"/>
                        </a:spcAft>
                      </a:pPr>
                      <a:r>
                        <a:rPr lang="en-US" sz="1400">
                          <a:effectLst/>
                        </a:rPr>
                        <a:t>26%</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50000"/>
                        </a:lnSpc>
                        <a:spcBef>
                          <a:spcPts val="600"/>
                        </a:spcBef>
                        <a:spcAft>
                          <a:spcPts val="600"/>
                        </a:spcAft>
                      </a:pPr>
                      <a:r>
                        <a:rPr lang="en-US" sz="1400">
                          <a:effectLst/>
                        </a:rPr>
                        <a:t>1.8</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4242206288"/>
                  </a:ext>
                </a:extLst>
              </a:tr>
              <a:tr h="190500">
                <a:tc>
                  <a:txBody>
                    <a:bodyPr/>
                    <a:lstStyle/>
                    <a:p>
                      <a:pPr marL="0" marR="0">
                        <a:lnSpc>
                          <a:spcPct val="110000"/>
                        </a:lnSpc>
                        <a:spcBef>
                          <a:spcPts val="600"/>
                        </a:spcBef>
                        <a:spcAft>
                          <a:spcPts val="600"/>
                        </a:spcAft>
                      </a:pPr>
                      <a:r>
                        <a:rPr lang="en-US" sz="1400">
                          <a:effectLst/>
                          <a:latin typeface="Roboto Condensed Light" panose="02000000000000000000" pitchFamily="2" charset="0"/>
                          <a:ea typeface="Roboto Condensed Light" panose="02000000000000000000" pitchFamily="2" charset="0"/>
                        </a:rPr>
                        <a:t>Asian (not Hispanic)</a:t>
                      </a:r>
                      <a:endParaRPr lang="en-US" sz="1400">
                        <a:effectLst/>
                        <a:latin typeface="Roboto Condensed Light" panose="02000000000000000000" pitchFamily="2" charset="0"/>
                        <a:ea typeface="Roboto Condensed Light" panose="02000000000000000000" pitchFamily="2" charset="0"/>
                        <a:cs typeface="Times New Roman" panose="02020603050405020304" pitchFamily="18" charset="0"/>
                      </a:endParaRPr>
                    </a:p>
                  </a:txBody>
                  <a:tcPr marL="68580" marR="68580" marT="0" marB="0" anchor="b"/>
                </a:tc>
                <a:tc>
                  <a:txBody>
                    <a:bodyPr/>
                    <a:lstStyle/>
                    <a:p>
                      <a:pPr marL="0" marR="0" algn="ctr">
                        <a:lnSpc>
                          <a:spcPct val="150000"/>
                        </a:lnSpc>
                        <a:spcBef>
                          <a:spcPts val="600"/>
                        </a:spcBef>
                        <a:spcAft>
                          <a:spcPts val="600"/>
                        </a:spcAft>
                      </a:pPr>
                      <a:r>
                        <a:rPr lang="en-US" sz="1400">
                          <a:effectLst/>
                        </a:rPr>
                        <a:t>7%</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50000"/>
                        </a:lnSpc>
                        <a:spcBef>
                          <a:spcPts val="600"/>
                        </a:spcBef>
                        <a:spcAft>
                          <a:spcPts val="600"/>
                        </a:spcAft>
                      </a:pPr>
                      <a:r>
                        <a:rPr lang="en-US" sz="1400">
                          <a:effectLst/>
                        </a:rPr>
                        <a:t>7%</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50000"/>
                        </a:lnSpc>
                        <a:spcBef>
                          <a:spcPts val="600"/>
                        </a:spcBef>
                        <a:spcAft>
                          <a:spcPts val="600"/>
                        </a:spcAft>
                      </a:pPr>
                      <a:r>
                        <a:rPr lang="en-US" sz="1400">
                          <a:effectLst/>
                        </a:rPr>
                        <a:t>1.0</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211008490"/>
                  </a:ext>
                </a:extLst>
              </a:tr>
              <a:tr h="190500">
                <a:tc>
                  <a:txBody>
                    <a:bodyPr/>
                    <a:lstStyle/>
                    <a:p>
                      <a:pPr marL="0" marR="0">
                        <a:lnSpc>
                          <a:spcPct val="110000"/>
                        </a:lnSpc>
                        <a:spcBef>
                          <a:spcPts val="600"/>
                        </a:spcBef>
                        <a:spcAft>
                          <a:spcPts val="600"/>
                        </a:spcAft>
                      </a:pPr>
                      <a:r>
                        <a:rPr lang="en-US" sz="1400">
                          <a:effectLst/>
                          <a:latin typeface="Roboto Condensed Light" panose="02000000000000000000" pitchFamily="2" charset="0"/>
                          <a:ea typeface="Roboto Condensed Light" panose="02000000000000000000" pitchFamily="2" charset="0"/>
                        </a:rPr>
                        <a:t>Other race (not Hispanic)</a:t>
                      </a:r>
                      <a:endParaRPr lang="en-US" sz="1400">
                        <a:effectLst/>
                        <a:latin typeface="Roboto Condensed Light" panose="02000000000000000000" pitchFamily="2" charset="0"/>
                        <a:ea typeface="Roboto Condensed Light" panose="02000000000000000000" pitchFamily="2" charset="0"/>
                        <a:cs typeface="Times New Roman" panose="02020603050405020304" pitchFamily="18" charset="0"/>
                      </a:endParaRPr>
                    </a:p>
                  </a:txBody>
                  <a:tcPr marL="68580" marR="68580" marT="0" marB="0" anchor="b"/>
                </a:tc>
                <a:tc>
                  <a:txBody>
                    <a:bodyPr/>
                    <a:lstStyle/>
                    <a:p>
                      <a:pPr marL="0" marR="0" algn="ctr">
                        <a:lnSpc>
                          <a:spcPct val="150000"/>
                        </a:lnSpc>
                        <a:spcBef>
                          <a:spcPts val="600"/>
                        </a:spcBef>
                        <a:spcAft>
                          <a:spcPts val="600"/>
                        </a:spcAft>
                      </a:pPr>
                      <a:r>
                        <a:rPr lang="en-US" sz="1400">
                          <a:effectLst/>
                        </a:rPr>
                        <a:t>5%</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50000"/>
                        </a:lnSpc>
                        <a:spcBef>
                          <a:spcPts val="600"/>
                        </a:spcBef>
                        <a:spcAft>
                          <a:spcPts val="600"/>
                        </a:spcAft>
                      </a:pPr>
                      <a:r>
                        <a:rPr lang="en-US" sz="1400">
                          <a:effectLst/>
                        </a:rPr>
                        <a:t>3%</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50000"/>
                        </a:lnSpc>
                        <a:spcBef>
                          <a:spcPts val="600"/>
                        </a:spcBef>
                        <a:spcAft>
                          <a:spcPts val="600"/>
                        </a:spcAft>
                      </a:pPr>
                      <a:r>
                        <a:rPr lang="en-US" sz="1400">
                          <a:effectLst/>
                        </a:rPr>
                        <a:t>1.6</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55827105"/>
                  </a:ext>
                </a:extLst>
              </a:tr>
              <a:tr h="190500">
                <a:tc>
                  <a:txBody>
                    <a:bodyPr/>
                    <a:lstStyle/>
                    <a:p>
                      <a:pPr marL="0" marR="0">
                        <a:lnSpc>
                          <a:spcPct val="110000"/>
                        </a:lnSpc>
                        <a:spcBef>
                          <a:spcPts val="600"/>
                        </a:spcBef>
                        <a:spcAft>
                          <a:spcPts val="600"/>
                        </a:spcAft>
                      </a:pPr>
                      <a:r>
                        <a:rPr lang="en-US" sz="1400">
                          <a:effectLst/>
                          <a:latin typeface="Roboto Condensed Light" panose="02000000000000000000" pitchFamily="2" charset="0"/>
                          <a:ea typeface="Roboto Condensed Light" panose="02000000000000000000" pitchFamily="2" charset="0"/>
                        </a:rPr>
                        <a:t>Hispanic</a:t>
                      </a:r>
                      <a:endParaRPr lang="en-US" sz="1400">
                        <a:effectLst/>
                        <a:latin typeface="Roboto Condensed Light" panose="02000000000000000000" pitchFamily="2" charset="0"/>
                        <a:ea typeface="Roboto Condensed Light" panose="02000000000000000000" pitchFamily="2" charset="0"/>
                        <a:cs typeface="Times New Roman" panose="02020603050405020304" pitchFamily="18" charset="0"/>
                      </a:endParaRPr>
                    </a:p>
                  </a:txBody>
                  <a:tcPr marL="68580" marR="68580" marT="0" marB="0" anchor="b"/>
                </a:tc>
                <a:tc>
                  <a:txBody>
                    <a:bodyPr/>
                    <a:lstStyle/>
                    <a:p>
                      <a:pPr marL="0" marR="0" algn="ctr">
                        <a:lnSpc>
                          <a:spcPct val="150000"/>
                        </a:lnSpc>
                        <a:spcBef>
                          <a:spcPts val="600"/>
                        </a:spcBef>
                        <a:spcAft>
                          <a:spcPts val="600"/>
                        </a:spcAft>
                      </a:pPr>
                      <a:r>
                        <a:rPr lang="en-US" sz="1400">
                          <a:effectLst/>
                        </a:rPr>
                        <a:t>10%</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50000"/>
                        </a:lnSpc>
                        <a:spcBef>
                          <a:spcPts val="600"/>
                        </a:spcBef>
                        <a:spcAft>
                          <a:spcPts val="600"/>
                        </a:spcAft>
                      </a:pPr>
                      <a:r>
                        <a:rPr lang="en-US" sz="1400">
                          <a:effectLst/>
                        </a:rPr>
                        <a:t>10%</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50000"/>
                        </a:lnSpc>
                        <a:spcBef>
                          <a:spcPts val="600"/>
                        </a:spcBef>
                        <a:spcAft>
                          <a:spcPts val="600"/>
                        </a:spcAft>
                      </a:pPr>
                      <a:r>
                        <a:rPr lang="en-US" sz="1400">
                          <a:effectLst/>
                        </a:rPr>
                        <a:t>1.0</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810100469"/>
                  </a:ext>
                </a:extLst>
              </a:tr>
              <a:tr h="190500">
                <a:tc>
                  <a:txBody>
                    <a:bodyPr/>
                    <a:lstStyle/>
                    <a:p>
                      <a:pPr marL="0" marR="0">
                        <a:lnSpc>
                          <a:spcPct val="110000"/>
                        </a:lnSpc>
                        <a:spcBef>
                          <a:spcPts val="600"/>
                        </a:spcBef>
                        <a:spcAft>
                          <a:spcPts val="600"/>
                        </a:spcAft>
                      </a:pPr>
                      <a:r>
                        <a:rPr lang="en-US" sz="1400">
                          <a:effectLst/>
                          <a:latin typeface="Roboto Condensed Light" panose="02000000000000000000" pitchFamily="2" charset="0"/>
                          <a:ea typeface="Roboto Condensed Light" panose="02000000000000000000" pitchFamily="2" charset="0"/>
                        </a:rPr>
                        <a:t>No vehicle in household</a:t>
                      </a:r>
                      <a:endParaRPr lang="en-US" sz="1400">
                        <a:effectLst/>
                        <a:latin typeface="Roboto Condensed Light" panose="02000000000000000000" pitchFamily="2" charset="0"/>
                        <a:ea typeface="Roboto Condensed Light" panose="02000000000000000000" pitchFamily="2" charset="0"/>
                        <a:cs typeface="Times New Roman" panose="02020603050405020304" pitchFamily="18" charset="0"/>
                      </a:endParaRPr>
                    </a:p>
                  </a:txBody>
                  <a:tcPr marL="68580" marR="68580" marT="0" marB="0" anchor="b"/>
                </a:tc>
                <a:tc>
                  <a:txBody>
                    <a:bodyPr/>
                    <a:lstStyle/>
                    <a:p>
                      <a:pPr marL="0" marR="0" algn="ctr">
                        <a:lnSpc>
                          <a:spcPct val="150000"/>
                        </a:lnSpc>
                        <a:spcBef>
                          <a:spcPts val="600"/>
                        </a:spcBef>
                        <a:spcAft>
                          <a:spcPts val="600"/>
                        </a:spcAft>
                      </a:pPr>
                      <a:r>
                        <a:rPr lang="en-US" sz="1400">
                          <a:effectLst/>
                        </a:rPr>
                        <a:t>31%</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50000"/>
                        </a:lnSpc>
                        <a:spcBef>
                          <a:spcPts val="600"/>
                        </a:spcBef>
                        <a:spcAft>
                          <a:spcPts val="600"/>
                        </a:spcAft>
                      </a:pPr>
                      <a:r>
                        <a:rPr lang="en-US" sz="1400">
                          <a:effectLst/>
                        </a:rPr>
                        <a:t>18%</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50000"/>
                        </a:lnSpc>
                        <a:spcBef>
                          <a:spcPts val="600"/>
                        </a:spcBef>
                        <a:spcAft>
                          <a:spcPts val="600"/>
                        </a:spcAft>
                      </a:pPr>
                      <a:r>
                        <a:rPr lang="en-US" sz="1400">
                          <a:effectLst/>
                        </a:rPr>
                        <a:t>1.7</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728992288"/>
                  </a:ext>
                </a:extLst>
              </a:tr>
              <a:tr h="190500">
                <a:tc>
                  <a:txBody>
                    <a:bodyPr/>
                    <a:lstStyle/>
                    <a:p>
                      <a:pPr marL="0" marR="0">
                        <a:lnSpc>
                          <a:spcPct val="110000"/>
                        </a:lnSpc>
                        <a:spcBef>
                          <a:spcPts val="600"/>
                        </a:spcBef>
                        <a:spcAft>
                          <a:spcPts val="600"/>
                        </a:spcAft>
                      </a:pPr>
                      <a:r>
                        <a:rPr lang="en-US" sz="1400">
                          <a:effectLst/>
                          <a:latin typeface="Roboto Condensed Light" panose="02000000000000000000" pitchFamily="2" charset="0"/>
                          <a:ea typeface="Roboto Condensed Light" panose="02000000000000000000" pitchFamily="2" charset="0"/>
                        </a:rPr>
                        <a:t>One vehicle in household</a:t>
                      </a:r>
                      <a:endParaRPr lang="en-US" sz="1400">
                        <a:effectLst/>
                        <a:latin typeface="Roboto Condensed Light" panose="02000000000000000000" pitchFamily="2" charset="0"/>
                        <a:ea typeface="Roboto Condensed Light" panose="02000000000000000000" pitchFamily="2" charset="0"/>
                        <a:cs typeface="Times New Roman" panose="02020603050405020304" pitchFamily="18" charset="0"/>
                      </a:endParaRPr>
                    </a:p>
                  </a:txBody>
                  <a:tcPr marL="68580" marR="68580" marT="0" marB="0" anchor="b"/>
                </a:tc>
                <a:tc>
                  <a:txBody>
                    <a:bodyPr/>
                    <a:lstStyle/>
                    <a:p>
                      <a:pPr marL="0" marR="0" algn="ctr">
                        <a:lnSpc>
                          <a:spcPct val="150000"/>
                        </a:lnSpc>
                        <a:spcBef>
                          <a:spcPts val="600"/>
                        </a:spcBef>
                        <a:spcAft>
                          <a:spcPts val="600"/>
                        </a:spcAft>
                      </a:pPr>
                      <a:r>
                        <a:rPr lang="en-US" sz="1400">
                          <a:effectLst/>
                        </a:rPr>
                        <a:t>37%</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50000"/>
                        </a:lnSpc>
                        <a:spcBef>
                          <a:spcPts val="600"/>
                        </a:spcBef>
                        <a:spcAft>
                          <a:spcPts val="600"/>
                        </a:spcAft>
                      </a:pPr>
                      <a:r>
                        <a:rPr lang="en-US" sz="1400">
                          <a:effectLst/>
                        </a:rPr>
                        <a:t>38%</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50000"/>
                        </a:lnSpc>
                        <a:spcBef>
                          <a:spcPts val="600"/>
                        </a:spcBef>
                        <a:spcAft>
                          <a:spcPts val="600"/>
                        </a:spcAft>
                      </a:pPr>
                      <a:r>
                        <a:rPr lang="en-US" sz="1400">
                          <a:effectLst/>
                        </a:rPr>
                        <a:t>1.0</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056333748"/>
                  </a:ext>
                </a:extLst>
              </a:tr>
              <a:tr h="190500">
                <a:tc>
                  <a:txBody>
                    <a:bodyPr/>
                    <a:lstStyle/>
                    <a:p>
                      <a:pPr marL="0" marR="0">
                        <a:lnSpc>
                          <a:spcPct val="110000"/>
                        </a:lnSpc>
                        <a:spcBef>
                          <a:spcPts val="600"/>
                        </a:spcBef>
                        <a:spcAft>
                          <a:spcPts val="600"/>
                        </a:spcAft>
                      </a:pPr>
                      <a:r>
                        <a:rPr lang="en-US" sz="1400">
                          <a:effectLst/>
                          <a:latin typeface="Roboto Condensed Light" panose="02000000000000000000" pitchFamily="2" charset="0"/>
                          <a:ea typeface="Roboto Condensed Light" panose="02000000000000000000" pitchFamily="2" charset="0"/>
                        </a:rPr>
                        <a:t>Two or more vehicles in household</a:t>
                      </a:r>
                      <a:endParaRPr lang="en-US" sz="1400">
                        <a:effectLst/>
                        <a:latin typeface="Roboto Condensed Light" panose="02000000000000000000" pitchFamily="2" charset="0"/>
                        <a:ea typeface="Roboto Condensed Light" panose="02000000000000000000" pitchFamily="2" charset="0"/>
                        <a:cs typeface="Times New Roman" panose="02020603050405020304" pitchFamily="18" charset="0"/>
                      </a:endParaRPr>
                    </a:p>
                  </a:txBody>
                  <a:tcPr marL="68580" marR="68580" marT="0" marB="0" anchor="b"/>
                </a:tc>
                <a:tc>
                  <a:txBody>
                    <a:bodyPr/>
                    <a:lstStyle/>
                    <a:p>
                      <a:pPr marL="0" marR="0" algn="ctr">
                        <a:lnSpc>
                          <a:spcPct val="150000"/>
                        </a:lnSpc>
                        <a:spcBef>
                          <a:spcPts val="600"/>
                        </a:spcBef>
                        <a:spcAft>
                          <a:spcPts val="600"/>
                        </a:spcAft>
                      </a:pPr>
                      <a:r>
                        <a:rPr lang="en-US" sz="1400">
                          <a:effectLst/>
                        </a:rPr>
                        <a:t>32%</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50000"/>
                        </a:lnSpc>
                        <a:spcBef>
                          <a:spcPts val="600"/>
                        </a:spcBef>
                        <a:spcAft>
                          <a:spcPts val="600"/>
                        </a:spcAft>
                      </a:pPr>
                      <a:r>
                        <a:rPr lang="en-US" sz="1400">
                          <a:effectLst/>
                        </a:rPr>
                        <a:t>44%</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50000"/>
                        </a:lnSpc>
                        <a:spcBef>
                          <a:spcPts val="600"/>
                        </a:spcBef>
                        <a:spcAft>
                          <a:spcPts val="600"/>
                        </a:spcAft>
                      </a:pPr>
                      <a:r>
                        <a:rPr lang="en-US" sz="1400">
                          <a:effectLst/>
                        </a:rPr>
                        <a:t>0.7</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730003931"/>
                  </a:ext>
                </a:extLst>
              </a:tr>
            </a:tbl>
          </a:graphicData>
        </a:graphic>
      </p:graphicFrame>
    </p:spTree>
    <p:extLst>
      <p:ext uri="{BB962C8B-B14F-4D97-AF65-F5344CB8AC3E}">
        <p14:creationId xmlns:p14="http://schemas.microsoft.com/office/powerpoint/2010/main" val="3184827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E537E2A2-89EF-431B-AB99-E106E68F799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p:blipFill>
        <p:spPr>
          <a:xfrm>
            <a:off x="6400449" y="0"/>
            <a:ext cx="5486399" cy="6858000"/>
          </a:xfrm>
        </p:spPr>
      </p:pic>
      <p:sp>
        <p:nvSpPr>
          <p:cNvPr id="10" name="Slide Number Placeholder 9">
            <a:extLst>
              <a:ext uri="{FF2B5EF4-FFF2-40B4-BE49-F238E27FC236}">
                <a16:creationId xmlns:a16="http://schemas.microsoft.com/office/drawing/2014/main" id="{C34F24B1-FE52-4B1D-BC2E-E9CE74965E62}"/>
              </a:ext>
            </a:extLst>
          </p:cNvPr>
          <p:cNvSpPr>
            <a:spLocks noGrp="1"/>
          </p:cNvSpPr>
          <p:nvPr>
            <p:ph type="sldNum" sz="quarter" idx="4"/>
          </p:nvPr>
        </p:nvSpPr>
        <p:spPr/>
        <p:txBody>
          <a:bodyPr/>
          <a:lstStyle/>
          <a:p>
            <a:fld id="{C52A4042-46D4-4582-A3E5-9D790DCCF68C}" type="slidenum">
              <a:rPr lang="en-US" smtClean="0"/>
              <a:pPr/>
              <a:t>11</a:t>
            </a:fld>
            <a:endParaRPr lang="en-US">
              <a:solidFill>
                <a:schemeClr val="bg1">
                  <a:lumMod val="65000"/>
                </a:schemeClr>
              </a:solidFill>
            </a:endParaRPr>
          </a:p>
        </p:txBody>
      </p:sp>
      <p:sp>
        <p:nvSpPr>
          <p:cNvPr id="3" name="Text Placeholder 2">
            <a:extLst>
              <a:ext uri="{FF2B5EF4-FFF2-40B4-BE49-F238E27FC236}">
                <a16:creationId xmlns:a16="http://schemas.microsoft.com/office/drawing/2014/main" id="{C8EE6D11-7068-4E62-82CB-C51C15541B55}"/>
              </a:ext>
            </a:extLst>
          </p:cNvPr>
          <p:cNvSpPr>
            <a:spLocks noGrp="1"/>
          </p:cNvSpPr>
          <p:nvPr>
            <p:ph type="body" sz="quarter" idx="10"/>
          </p:nvPr>
        </p:nvSpPr>
        <p:spPr>
          <a:xfrm>
            <a:off x="594360" y="0"/>
            <a:ext cx="3071675" cy="351635"/>
          </a:xfrm>
          <a:solidFill>
            <a:schemeClr val="accent2"/>
          </a:solidFill>
        </p:spPr>
        <p:txBody>
          <a:bodyPr/>
          <a:lstStyle/>
          <a:p>
            <a:r>
              <a:rPr lang="en-US">
                <a:solidFill>
                  <a:schemeClr val="tx1"/>
                </a:solidFill>
              </a:rPr>
              <a:t>Population and socioeconomic factors</a:t>
            </a:r>
          </a:p>
        </p:txBody>
      </p:sp>
      <p:pic>
        <p:nvPicPr>
          <p:cNvPr id="8" name="Content Placeholder 6" descr="Map&#10;&#10;Description automatically generated">
            <a:extLst>
              <a:ext uri="{FF2B5EF4-FFF2-40B4-BE49-F238E27FC236}">
                <a16:creationId xmlns:a16="http://schemas.microsoft.com/office/drawing/2014/main" id="{CA01EBCB-7B6F-4821-8FEA-8E90434D6B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590" y="0"/>
            <a:ext cx="5486400" cy="6858000"/>
          </a:xfrm>
          <a:prstGeom prst="rect">
            <a:avLst/>
          </a:prstGeom>
        </p:spPr>
      </p:pic>
    </p:spTree>
    <p:extLst>
      <p:ext uri="{BB962C8B-B14F-4D97-AF65-F5344CB8AC3E}">
        <p14:creationId xmlns:p14="http://schemas.microsoft.com/office/powerpoint/2010/main" val="491284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1586ABC0-E279-4302-9415-7C9AB01CBE64}"/>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p:blipFill>
        <p:spPr>
          <a:xfrm>
            <a:off x="6707123" y="1904"/>
            <a:ext cx="5483353" cy="6854192"/>
          </a:xfrm>
        </p:spPr>
      </p:pic>
      <p:sp>
        <p:nvSpPr>
          <p:cNvPr id="3" name="Title 2">
            <a:extLst>
              <a:ext uri="{FF2B5EF4-FFF2-40B4-BE49-F238E27FC236}">
                <a16:creationId xmlns:a16="http://schemas.microsoft.com/office/drawing/2014/main" id="{A8D180CB-14F2-489F-87C2-3A7A8EC2AD20}"/>
              </a:ext>
            </a:extLst>
          </p:cNvPr>
          <p:cNvSpPr>
            <a:spLocks noGrp="1"/>
          </p:cNvSpPr>
          <p:nvPr>
            <p:ph type="title"/>
          </p:nvPr>
        </p:nvSpPr>
        <p:spPr>
          <a:xfrm>
            <a:off x="457200" y="594360"/>
            <a:ext cx="5760720" cy="787395"/>
          </a:xfrm>
        </p:spPr>
        <p:txBody>
          <a:bodyPr/>
          <a:lstStyle/>
          <a:p>
            <a:r>
              <a:rPr lang="en-US"/>
              <a:t>Transit Demand</a:t>
            </a:r>
          </a:p>
        </p:txBody>
      </p:sp>
      <p:sp>
        <p:nvSpPr>
          <p:cNvPr id="4" name="Content Placeholder 3">
            <a:extLst>
              <a:ext uri="{FF2B5EF4-FFF2-40B4-BE49-F238E27FC236}">
                <a16:creationId xmlns:a16="http://schemas.microsoft.com/office/drawing/2014/main" id="{3F61A4C9-6B97-4FCC-BFE5-D821C79CC067}"/>
              </a:ext>
            </a:extLst>
          </p:cNvPr>
          <p:cNvSpPr>
            <a:spLocks noGrp="1"/>
          </p:cNvSpPr>
          <p:nvPr>
            <p:ph idx="16"/>
          </p:nvPr>
        </p:nvSpPr>
        <p:spPr>
          <a:xfrm>
            <a:off x="457200" y="1617825"/>
            <a:ext cx="5760720" cy="4878101"/>
          </a:xfrm>
        </p:spPr>
        <p:txBody>
          <a:bodyPr/>
          <a:lstStyle/>
          <a:p>
            <a:r>
              <a:rPr lang="en-US" dirty="0"/>
              <a:t>Combined adjusted population and employment density by industry type</a:t>
            </a:r>
          </a:p>
          <a:p>
            <a:r>
              <a:rPr lang="en-US" dirty="0"/>
              <a:t>75% of developed land area in Philadelphia can support all day frequent transit</a:t>
            </a:r>
          </a:p>
          <a:p>
            <a:pPr lvl="1"/>
            <a:r>
              <a:rPr lang="en-US" dirty="0"/>
              <a:t>80% of residents</a:t>
            </a:r>
          </a:p>
          <a:p>
            <a:pPr lvl="1"/>
            <a:r>
              <a:rPr lang="en-US" dirty="0"/>
              <a:t>73% of jobs, over half are outside of Center City </a:t>
            </a:r>
          </a:p>
          <a:p>
            <a:r>
              <a:rPr lang="en-US" dirty="0"/>
              <a:t>Areas surrounding Philadelphia have demand for 15 – 30-minute service</a:t>
            </a:r>
          </a:p>
          <a:p>
            <a:r>
              <a:rPr lang="en-US" dirty="0"/>
              <a:t>Outside of community centers and handful of corridors, demand falls off quickly</a:t>
            </a:r>
          </a:p>
          <a:p>
            <a:pPr lvl="1"/>
            <a:endParaRPr lang="en-US" dirty="0"/>
          </a:p>
          <a:p>
            <a:pPr lvl="1"/>
            <a:endParaRPr lang="en-US" dirty="0"/>
          </a:p>
        </p:txBody>
      </p:sp>
      <p:sp>
        <p:nvSpPr>
          <p:cNvPr id="5" name="Slide Number Placeholder 4">
            <a:extLst>
              <a:ext uri="{FF2B5EF4-FFF2-40B4-BE49-F238E27FC236}">
                <a16:creationId xmlns:a16="http://schemas.microsoft.com/office/drawing/2014/main" id="{A98819AA-8CE7-4085-9DDD-04F8BB63DB9D}"/>
              </a:ext>
            </a:extLst>
          </p:cNvPr>
          <p:cNvSpPr>
            <a:spLocks noGrp="1"/>
          </p:cNvSpPr>
          <p:nvPr>
            <p:ph type="sldNum" sz="quarter" idx="4"/>
          </p:nvPr>
        </p:nvSpPr>
        <p:spPr/>
        <p:txBody>
          <a:bodyPr/>
          <a:lstStyle/>
          <a:p>
            <a:fld id="{C52A4042-46D4-4582-A3E5-9D790DCCF68C}" type="slidenum">
              <a:rPr lang="en-US" smtClean="0"/>
              <a:pPr/>
              <a:t>12</a:t>
            </a:fld>
            <a:endParaRPr lang="en-US">
              <a:solidFill>
                <a:schemeClr val="bg1">
                  <a:lumMod val="65000"/>
                </a:schemeClr>
              </a:solidFill>
            </a:endParaRPr>
          </a:p>
        </p:txBody>
      </p:sp>
      <p:sp>
        <p:nvSpPr>
          <p:cNvPr id="6" name="Text Placeholder 5">
            <a:extLst>
              <a:ext uri="{FF2B5EF4-FFF2-40B4-BE49-F238E27FC236}">
                <a16:creationId xmlns:a16="http://schemas.microsoft.com/office/drawing/2014/main" id="{7DFDC026-65C1-4354-8C0A-9A66471C4439}"/>
              </a:ext>
            </a:extLst>
          </p:cNvPr>
          <p:cNvSpPr>
            <a:spLocks noGrp="1"/>
          </p:cNvSpPr>
          <p:nvPr>
            <p:ph type="body" sz="quarter" idx="10"/>
          </p:nvPr>
        </p:nvSpPr>
        <p:spPr>
          <a:xfrm>
            <a:off x="594360" y="0"/>
            <a:ext cx="1396536" cy="351635"/>
          </a:xfrm>
          <a:solidFill>
            <a:schemeClr val="accent5"/>
          </a:solidFill>
        </p:spPr>
        <p:txBody>
          <a:bodyPr/>
          <a:lstStyle/>
          <a:p>
            <a:r>
              <a:rPr lang="en-US"/>
              <a:t>Market analysis</a:t>
            </a:r>
          </a:p>
        </p:txBody>
      </p:sp>
    </p:spTree>
    <p:extLst>
      <p:ext uri="{BB962C8B-B14F-4D97-AF65-F5344CB8AC3E}">
        <p14:creationId xmlns:p14="http://schemas.microsoft.com/office/powerpoint/2010/main" val="1159520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3EA081-6506-4F52-99C4-C8C947E8CB03}"/>
              </a:ext>
            </a:extLst>
          </p:cNvPr>
          <p:cNvSpPr>
            <a:spLocks noGrp="1"/>
          </p:cNvSpPr>
          <p:nvPr>
            <p:ph type="body" sz="quarter" idx="10"/>
          </p:nvPr>
        </p:nvSpPr>
        <p:spPr>
          <a:xfrm>
            <a:off x="774700" y="1803583"/>
            <a:ext cx="7695124" cy="1725088"/>
          </a:xfrm>
        </p:spPr>
        <p:txBody>
          <a:bodyPr/>
          <a:lstStyle/>
          <a:p>
            <a:r>
              <a:rPr lang="en-US"/>
              <a:t>Early Findings: Ridership</a:t>
            </a:r>
          </a:p>
        </p:txBody>
      </p:sp>
      <p:sp>
        <p:nvSpPr>
          <p:cNvPr id="3" name="Text Placeholder 2">
            <a:extLst>
              <a:ext uri="{FF2B5EF4-FFF2-40B4-BE49-F238E27FC236}">
                <a16:creationId xmlns:a16="http://schemas.microsoft.com/office/drawing/2014/main" id="{45996D67-7490-40AC-ADCD-1BE7DD5F0492}"/>
              </a:ext>
            </a:extLst>
          </p:cNvPr>
          <p:cNvSpPr>
            <a:spLocks noGrp="1"/>
          </p:cNvSpPr>
          <p:nvPr>
            <p:ph type="body" sz="quarter" idx="11"/>
          </p:nvPr>
        </p:nvSpPr>
        <p:spPr>
          <a:solidFill>
            <a:schemeClr val="accent3"/>
          </a:solidFill>
        </p:spPr>
        <p:txBody>
          <a:bodyPr/>
          <a:lstStyle/>
          <a:p>
            <a:endParaRPr lang="en-US"/>
          </a:p>
        </p:txBody>
      </p:sp>
      <p:sp>
        <p:nvSpPr>
          <p:cNvPr id="5" name="Text Placeholder 4">
            <a:extLst>
              <a:ext uri="{FF2B5EF4-FFF2-40B4-BE49-F238E27FC236}">
                <a16:creationId xmlns:a16="http://schemas.microsoft.com/office/drawing/2014/main" id="{0FF6EDA9-CA27-433A-AA28-ED5910045E47}"/>
              </a:ext>
            </a:extLst>
          </p:cNvPr>
          <p:cNvSpPr>
            <a:spLocks noGrp="1"/>
          </p:cNvSpPr>
          <p:nvPr>
            <p:ph type="body" sz="quarter" idx="12"/>
          </p:nvPr>
        </p:nvSpPr>
        <p:spPr>
          <a:solidFill>
            <a:schemeClr val="accent3"/>
          </a:solidFill>
        </p:spPr>
        <p:txBody>
          <a:bodyPr/>
          <a:lstStyle/>
          <a:p>
            <a:r>
              <a:rPr lang="en-US"/>
              <a:t>3</a:t>
            </a:r>
          </a:p>
        </p:txBody>
      </p:sp>
      <p:sp>
        <p:nvSpPr>
          <p:cNvPr id="4" name="Slide Number Placeholder 3">
            <a:extLst>
              <a:ext uri="{FF2B5EF4-FFF2-40B4-BE49-F238E27FC236}">
                <a16:creationId xmlns:a16="http://schemas.microsoft.com/office/drawing/2014/main" id="{DD2ADE92-E640-4057-82ED-091BAF6C8524}"/>
              </a:ext>
            </a:extLst>
          </p:cNvPr>
          <p:cNvSpPr>
            <a:spLocks noGrp="1"/>
          </p:cNvSpPr>
          <p:nvPr>
            <p:ph type="sldNum" sz="quarter" idx="4294967295"/>
          </p:nvPr>
        </p:nvSpPr>
        <p:spPr>
          <a:xfrm>
            <a:off x="11737975" y="6496050"/>
            <a:ext cx="454025" cy="365125"/>
          </a:xfrm>
        </p:spPr>
        <p:txBody>
          <a:bodyPr/>
          <a:lstStyle/>
          <a:p>
            <a:fld id="{C52A4042-46D4-4582-A3E5-9D790DCCF68C}" type="slidenum">
              <a:rPr lang="en-US" smtClean="0"/>
              <a:pPr/>
              <a:t>13</a:t>
            </a:fld>
            <a:endParaRPr lang="en-US">
              <a:solidFill>
                <a:schemeClr val="bg1">
                  <a:lumMod val="65000"/>
                </a:schemeClr>
              </a:solidFill>
            </a:endParaRPr>
          </a:p>
        </p:txBody>
      </p:sp>
    </p:spTree>
    <p:extLst>
      <p:ext uri="{BB962C8B-B14F-4D97-AF65-F5344CB8AC3E}">
        <p14:creationId xmlns:p14="http://schemas.microsoft.com/office/powerpoint/2010/main" val="4167150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5368520-AA6B-46CA-BDC8-354246EB5601}"/>
              </a:ext>
            </a:extLst>
          </p:cNvPr>
          <p:cNvSpPr>
            <a:spLocks noGrp="1"/>
          </p:cNvSpPr>
          <p:nvPr>
            <p:ph type="title"/>
          </p:nvPr>
        </p:nvSpPr>
        <p:spPr>
          <a:xfrm>
            <a:off x="457200" y="594360"/>
            <a:ext cx="5325762" cy="2412455"/>
          </a:xfrm>
        </p:spPr>
        <p:txBody>
          <a:bodyPr/>
          <a:lstStyle/>
          <a:p>
            <a:r>
              <a:rPr lang="en-US" dirty="0"/>
              <a:t>Before the pandemic, SEPTA ridership was in decline</a:t>
            </a:r>
          </a:p>
        </p:txBody>
      </p:sp>
      <p:sp>
        <p:nvSpPr>
          <p:cNvPr id="9" name="Content Placeholder 8">
            <a:extLst>
              <a:ext uri="{FF2B5EF4-FFF2-40B4-BE49-F238E27FC236}">
                <a16:creationId xmlns:a16="http://schemas.microsoft.com/office/drawing/2014/main" id="{EF889E92-BD5E-45F3-8136-EB3D17479881}"/>
              </a:ext>
            </a:extLst>
          </p:cNvPr>
          <p:cNvSpPr>
            <a:spLocks noGrp="1"/>
          </p:cNvSpPr>
          <p:nvPr>
            <p:ph idx="16"/>
          </p:nvPr>
        </p:nvSpPr>
        <p:spPr>
          <a:xfrm>
            <a:off x="457200" y="3429000"/>
            <a:ext cx="5149121" cy="2834640"/>
          </a:xfrm>
        </p:spPr>
        <p:txBody>
          <a:bodyPr/>
          <a:lstStyle/>
          <a:p>
            <a:pPr marL="0" indent="0">
              <a:buNone/>
            </a:pPr>
            <a:r>
              <a:rPr lang="en-US" b="0" i="0">
                <a:solidFill>
                  <a:srgbClr val="2A3135"/>
                </a:solidFill>
                <a:effectLst/>
                <a:latin typeface="Helvetica Neue"/>
              </a:rPr>
              <a:t>Between 2014 and 2019, annual SEPTA bus ridership fell by </a:t>
            </a:r>
            <a:r>
              <a:rPr lang="en-US" sz="2800" b="1" i="0">
                <a:solidFill>
                  <a:schemeClr val="accent3"/>
                </a:solidFill>
                <a:effectLst/>
                <a:latin typeface="Helvetica Neue"/>
              </a:rPr>
              <a:t>13%</a:t>
            </a:r>
            <a:r>
              <a:rPr lang="en-US">
                <a:solidFill>
                  <a:srgbClr val="2A3135"/>
                </a:solidFill>
                <a:latin typeface="Helvetica Neue"/>
              </a:rPr>
              <a:t>.</a:t>
            </a:r>
          </a:p>
          <a:p>
            <a:pPr marL="0" indent="0">
              <a:buNone/>
            </a:pPr>
            <a:endParaRPr lang="en-US">
              <a:solidFill>
                <a:srgbClr val="2A3135"/>
              </a:solidFill>
              <a:latin typeface="Helvetica Neue"/>
            </a:endParaRPr>
          </a:p>
        </p:txBody>
      </p:sp>
      <p:sp>
        <p:nvSpPr>
          <p:cNvPr id="8" name="Text Placeholder 7">
            <a:extLst>
              <a:ext uri="{FF2B5EF4-FFF2-40B4-BE49-F238E27FC236}">
                <a16:creationId xmlns:a16="http://schemas.microsoft.com/office/drawing/2014/main" id="{BAC0D90B-0DB5-41C6-B8D2-8A9A4B14A7D9}"/>
              </a:ext>
            </a:extLst>
          </p:cNvPr>
          <p:cNvSpPr>
            <a:spLocks noGrp="1"/>
          </p:cNvSpPr>
          <p:nvPr>
            <p:ph type="body" sz="quarter" idx="10"/>
          </p:nvPr>
        </p:nvSpPr>
        <p:spPr>
          <a:xfrm>
            <a:off x="594359" y="0"/>
            <a:ext cx="862737" cy="351635"/>
          </a:xfrm>
          <a:solidFill>
            <a:schemeClr val="accent3"/>
          </a:solidFill>
        </p:spPr>
        <p:txBody>
          <a:bodyPr/>
          <a:lstStyle/>
          <a:p>
            <a:r>
              <a:rPr lang="en-US"/>
              <a:t>ridership</a:t>
            </a:r>
          </a:p>
        </p:txBody>
      </p:sp>
      <p:graphicFrame>
        <p:nvGraphicFramePr>
          <p:cNvPr id="13" name="Chart 12">
            <a:extLst>
              <a:ext uri="{FF2B5EF4-FFF2-40B4-BE49-F238E27FC236}">
                <a16:creationId xmlns:a16="http://schemas.microsoft.com/office/drawing/2014/main" id="{E06AF891-E436-4C7F-93B2-C246C1637490}"/>
              </a:ext>
            </a:extLst>
          </p:cNvPr>
          <p:cNvGraphicFramePr>
            <a:graphicFrameLocks/>
          </p:cNvGraphicFramePr>
          <p:nvPr/>
        </p:nvGraphicFramePr>
        <p:xfrm>
          <a:off x="5619900" y="1110732"/>
          <a:ext cx="6480748" cy="5006714"/>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a:extLst>
              <a:ext uri="{FF2B5EF4-FFF2-40B4-BE49-F238E27FC236}">
                <a16:creationId xmlns:a16="http://schemas.microsoft.com/office/drawing/2014/main" id="{5E98000C-A52E-478B-A7FB-C501FC5AE72D}"/>
              </a:ext>
            </a:extLst>
          </p:cNvPr>
          <p:cNvSpPr txBox="1"/>
          <p:nvPr/>
        </p:nvSpPr>
        <p:spPr>
          <a:xfrm>
            <a:off x="8204678" y="6110211"/>
            <a:ext cx="3882391" cy="430887"/>
          </a:xfrm>
          <a:prstGeom prst="rect">
            <a:avLst/>
          </a:prstGeom>
          <a:noFill/>
        </p:spPr>
        <p:txBody>
          <a:bodyPr wrap="square" rtlCol="0">
            <a:spAutoFit/>
          </a:bodyPr>
          <a:lstStyle/>
          <a:p>
            <a:pPr algn="r"/>
            <a:r>
              <a:rPr lang="en-US" sz="1100" i="1">
                <a:solidFill>
                  <a:schemeClr val="tx2"/>
                </a:solidFill>
                <a:latin typeface="Helvetica Neue"/>
              </a:rPr>
              <a:t>Source: National Transit Database</a:t>
            </a:r>
          </a:p>
          <a:p>
            <a:pPr algn="r"/>
            <a:r>
              <a:rPr lang="en-US" sz="1100" i="1">
                <a:solidFill>
                  <a:schemeClr val="tx2"/>
                </a:solidFill>
                <a:latin typeface="Helvetica Neue"/>
              </a:rPr>
              <a:t>Data as of Summer 2021</a:t>
            </a:r>
          </a:p>
        </p:txBody>
      </p:sp>
      <p:sp>
        <p:nvSpPr>
          <p:cNvPr id="15" name="Slide Number Placeholder 3">
            <a:extLst>
              <a:ext uri="{FF2B5EF4-FFF2-40B4-BE49-F238E27FC236}">
                <a16:creationId xmlns:a16="http://schemas.microsoft.com/office/drawing/2014/main" id="{408556AD-DDD1-47C1-8AFB-CDB1CB563F89}"/>
              </a:ext>
            </a:extLst>
          </p:cNvPr>
          <p:cNvSpPr txBox="1">
            <a:spLocks/>
          </p:cNvSpPr>
          <p:nvPr/>
        </p:nvSpPr>
        <p:spPr>
          <a:xfrm>
            <a:off x="11737975" y="6496050"/>
            <a:ext cx="45402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52A4042-46D4-4582-A3E5-9D790DCCF68C}" type="slidenum">
              <a:rPr lang="en-US" smtClean="0"/>
              <a:pPr/>
              <a:t>14</a:t>
            </a:fld>
            <a:endParaRPr lang="en-US"/>
          </a:p>
        </p:txBody>
      </p:sp>
    </p:spTree>
    <p:extLst>
      <p:ext uri="{BB962C8B-B14F-4D97-AF65-F5344CB8AC3E}">
        <p14:creationId xmlns:p14="http://schemas.microsoft.com/office/powerpoint/2010/main" val="3094671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5368520-AA6B-46CA-BDC8-354246EB5601}"/>
              </a:ext>
            </a:extLst>
          </p:cNvPr>
          <p:cNvSpPr>
            <a:spLocks noGrp="1"/>
          </p:cNvSpPr>
          <p:nvPr>
            <p:ph type="title"/>
          </p:nvPr>
        </p:nvSpPr>
        <p:spPr>
          <a:xfrm>
            <a:off x="457199" y="594360"/>
            <a:ext cx="5798321" cy="2416239"/>
          </a:xfrm>
        </p:spPr>
        <p:txBody>
          <a:bodyPr/>
          <a:lstStyle/>
          <a:p>
            <a:r>
              <a:rPr lang="en-US" dirty="0"/>
              <a:t>Ridership has increased since spring 2020, but is still in recovery</a:t>
            </a:r>
          </a:p>
        </p:txBody>
      </p:sp>
      <p:sp>
        <p:nvSpPr>
          <p:cNvPr id="9" name="Content Placeholder 8">
            <a:extLst>
              <a:ext uri="{FF2B5EF4-FFF2-40B4-BE49-F238E27FC236}">
                <a16:creationId xmlns:a16="http://schemas.microsoft.com/office/drawing/2014/main" id="{EF889E92-BD5E-45F3-8136-EB3D17479881}"/>
              </a:ext>
            </a:extLst>
          </p:cNvPr>
          <p:cNvSpPr>
            <a:spLocks noGrp="1"/>
          </p:cNvSpPr>
          <p:nvPr>
            <p:ph idx="16"/>
          </p:nvPr>
        </p:nvSpPr>
        <p:spPr>
          <a:xfrm>
            <a:off x="457200" y="3173047"/>
            <a:ext cx="5149121" cy="3090594"/>
          </a:xfrm>
        </p:spPr>
        <p:txBody>
          <a:bodyPr/>
          <a:lstStyle/>
          <a:p>
            <a:pPr marL="0" indent="0">
              <a:buNone/>
            </a:pPr>
            <a:r>
              <a:rPr lang="en-US" b="0" i="0" dirty="0">
                <a:solidFill>
                  <a:srgbClr val="2A3135"/>
                </a:solidFill>
                <a:effectLst/>
                <a:latin typeface="Helvetica Neue"/>
              </a:rPr>
              <a:t>While ridership recovered from its lowest point in April 2020, it </a:t>
            </a:r>
            <a:r>
              <a:rPr lang="en-US" dirty="0">
                <a:solidFill>
                  <a:srgbClr val="2A3135"/>
                </a:solidFill>
                <a:latin typeface="Helvetica Neue"/>
              </a:rPr>
              <a:t>still has not </a:t>
            </a:r>
            <a:r>
              <a:rPr lang="en-US" b="0" i="0" dirty="0">
                <a:solidFill>
                  <a:srgbClr val="2A3135"/>
                </a:solidFill>
                <a:effectLst/>
                <a:latin typeface="Helvetica Neue"/>
              </a:rPr>
              <a:t>approached pre-pandemic levels: By January 2021, monthly ridership was just </a:t>
            </a:r>
            <a:r>
              <a:rPr lang="en-US" sz="2600" b="1" i="0" dirty="0">
                <a:solidFill>
                  <a:schemeClr val="accent3"/>
                </a:solidFill>
                <a:effectLst/>
                <a:latin typeface="Helvetica Neue"/>
              </a:rPr>
              <a:t>38%</a:t>
            </a:r>
            <a:r>
              <a:rPr lang="en-US" b="0" i="0" dirty="0">
                <a:solidFill>
                  <a:srgbClr val="2A3135"/>
                </a:solidFill>
                <a:effectLst/>
                <a:latin typeface="Helvetica Neue"/>
              </a:rPr>
              <a:t> of what it was in February 2020.</a:t>
            </a:r>
            <a:endParaRPr lang="en-US" sz="3200" dirty="0"/>
          </a:p>
        </p:txBody>
      </p:sp>
      <p:sp>
        <p:nvSpPr>
          <p:cNvPr id="8" name="Text Placeholder 7">
            <a:extLst>
              <a:ext uri="{FF2B5EF4-FFF2-40B4-BE49-F238E27FC236}">
                <a16:creationId xmlns:a16="http://schemas.microsoft.com/office/drawing/2014/main" id="{BAC0D90B-0DB5-41C6-B8D2-8A9A4B14A7D9}"/>
              </a:ext>
            </a:extLst>
          </p:cNvPr>
          <p:cNvSpPr>
            <a:spLocks noGrp="1"/>
          </p:cNvSpPr>
          <p:nvPr>
            <p:ph type="body" sz="quarter" idx="10"/>
          </p:nvPr>
        </p:nvSpPr>
        <p:spPr>
          <a:xfrm>
            <a:off x="594360" y="0"/>
            <a:ext cx="862737" cy="351635"/>
          </a:xfrm>
          <a:solidFill>
            <a:schemeClr val="accent3"/>
          </a:solidFill>
        </p:spPr>
        <p:txBody>
          <a:bodyPr/>
          <a:lstStyle/>
          <a:p>
            <a:r>
              <a:rPr lang="en-US"/>
              <a:t>ridership</a:t>
            </a:r>
          </a:p>
        </p:txBody>
      </p:sp>
      <p:graphicFrame>
        <p:nvGraphicFramePr>
          <p:cNvPr id="7" name="Chart 6">
            <a:extLst>
              <a:ext uri="{FF2B5EF4-FFF2-40B4-BE49-F238E27FC236}">
                <a16:creationId xmlns:a16="http://schemas.microsoft.com/office/drawing/2014/main" id="{6BF03C4A-1F9B-443D-A57D-B0C192BA1A2B}"/>
              </a:ext>
            </a:extLst>
          </p:cNvPr>
          <p:cNvGraphicFramePr>
            <a:graphicFrameLocks/>
          </p:cNvGraphicFramePr>
          <p:nvPr/>
        </p:nvGraphicFramePr>
        <p:xfrm>
          <a:off x="6096001" y="1010062"/>
          <a:ext cx="6096000" cy="505206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1AB31368-653C-4461-914C-3A938E1D45E5}"/>
              </a:ext>
            </a:extLst>
          </p:cNvPr>
          <p:cNvSpPr txBox="1"/>
          <p:nvPr/>
        </p:nvSpPr>
        <p:spPr>
          <a:xfrm>
            <a:off x="8224346" y="6132835"/>
            <a:ext cx="3882391" cy="430887"/>
          </a:xfrm>
          <a:prstGeom prst="rect">
            <a:avLst/>
          </a:prstGeom>
          <a:noFill/>
        </p:spPr>
        <p:txBody>
          <a:bodyPr wrap="square" rtlCol="0">
            <a:spAutoFit/>
          </a:bodyPr>
          <a:lstStyle/>
          <a:p>
            <a:pPr algn="r"/>
            <a:r>
              <a:rPr lang="en-US" sz="1100" i="1">
                <a:solidFill>
                  <a:schemeClr val="tx2"/>
                </a:solidFill>
                <a:latin typeface="Helvetica Neue"/>
              </a:rPr>
              <a:t>Source: SEPTA Pandemic Recovery Model</a:t>
            </a:r>
          </a:p>
          <a:p>
            <a:pPr algn="r"/>
            <a:r>
              <a:rPr lang="en-US" sz="1100" i="1">
                <a:solidFill>
                  <a:schemeClr val="tx2"/>
                </a:solidFill>
                <a:latin typeface="Helvetica Neue"/>
              </a:rPr>
              <a:t>Data as of Summer 2021</a:t>
            </a:r>
          </a:p>
        </p:txBody>
      </p:sp>
      <p:sp>
        <p:nvSpPr>
          <p:cNvPr id="11" name="Slide Number Placeholder 3">
            <a:extLst>
              <a:ext uri="{FF2B5EF4-FFF2-40B4-BE49-F238E27FC236}">
                <a16:creationId xmlns:a16="http://schemas.microsoft.com/office/drawing/2014/main" id="{BA76ED46-2789-4D99-BAA0-C1114332E35F}"/>
              </a:ext>
            </a:extLst>
          </p:cNvPr>
          <p:cNvSpPr txBox="1">
            <a:spLocks/>
          </p:cNvSpPr>
          <p:nvPr/>
        </p:nvSpPr>
        <p:spPr>
          <a:xfrm>
            <a:off x="11737975" y="6496050"/>
            <a:ext cx="45402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52A4042-46D4-4582-A3E5-9D790DCCF68C}" type="slidenum">
              <a:rPr lang="en-US" smtClean="0"/>
              <a:pPr/>
              <a:t>15</a:t>
            </a:fld>
            <a:endParaRPr lang="en-US"/>
          </a:p>
        </p:txBody>
      </p:sp>
    </p:spTree>
    <p:extLst>
      <p:ext uri="{BB962C8B-B14F-4D97-AF65-F5344CB8AC3E}">
        <p14:creationId xmlns:p14="http://schemas.microsoft.com/office/powerpoint/2010/main" val="1663219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C09BB5-F56D-457B-A563-FDBE1CC6E548}"/>
              </a:ext>
            </a:extLst>
          </p:cNvPr>
          <p:cNvSpPr>
            <a:spLocks noGrp="1"/>
          </p:cNvSpPr>
          <p:nvPr>
            <p:ph type="title"/>
          </p:nvPr>
        </p:nvSpPr>
        <p:spPr>
          <a:xfrm>
            <a:off x="457201" y="594360"/>
            <a:ext cx="4722240" cy="2954142"/>
          </a:xfrm>
        </p:spPr>
        <p:txBody>
          <a:bodyPr/>
          <a:lstStyle/>
          <a:p>
            <a:r>
              <a:rPr lang="en-US"/>
              <a:t>Since the pandemic started, bus ridership is less peak-oriented</a:t>
            </a:r>
          </a:p>
        </p:txBody>
      </p:sp>
      <p:sp>
        <p:nvSpPr>
          <p:cNvPr id="4" name="Content Placeholder 3">
            <a:extLst>
              <a:ext uri="{FF2B5EF4-FFF2-40B4-BE49-F238E27FC236}">
                <a16:creationId xmlns:a16="http://schemas.microsoft.com/office/drawing/2014/main" id="{4FF9DD95-DF3A-4B75-9EF2-DDF9F368C3E5}"/>
              </a:ext>
            </a:extLst>
          </p:cNvPr>
          <p:cNvSpPr>
            <a:spLocks noGrp="1"/>
          </p:cNvSpPr>
          <p:nvPr>
            <p:ph idx="16"/>
          </p:nvPr>
        </p:nvSpPr>
        <p:spPr>
          <a:xfrm>
            <a:off x="457201" y="3429000"/>
            <a:ext cx="4722240" cy="3075597"/>
          </a:xfrm>
        </p:spPr>
        <p:txBody>
          <a:bodyPr/>
          <a:lstStyle/>
          <a:p>
            <a:pPr marL="0" indent="0">
              <a:buNone/>
            </a:pPr>
            <a:r>
              <a:rPr lang="en-US">
                <a:latin typeface="Helvetica Neue"/>
              </a:rPr>
              <a:t>People who have kept riding make trips throughout the day, and they </a:t>
            </a:r>
            <a:r>
              <a:rPr lang="en-US" b="1">
                <a:solidFill>
                  <a:schemeClr val="accent3"/>
                </a:solidFill>
                <a:latin typeface="Helvetica Neue"/>
              </a:rPr>
              <a:t>use off-peak service</a:t>
            </a:r>
            <a:r>
              <a:rPr lang="en-US">
                <a:latin typeface="Helvetica Neue"/>
              </a:rPr>
              <a:t> to a greater extent than people who stopped riding.</a:t>
            </a:r>
          </a:p>
        </p:txBody>
      </p:sp>
      <p:sp>
        <p:nvSpPr>
          <p:cNvPr id="5" name="Slide Number Placeholder 4">
            <a:extLst>
              <a:ext uri="{FF2B5EF4-FFF2-40B4-BE49-F238E27FC236}">
                <a16:creationId xmlns:a16="http://schemas.microsoft.com/office/drawing/2014/main" id="{50D2084F-F2EC-4614-A877-7A3776B8D946}"/>
              </a:ext>
            </a:extLst>
          </p:cNvPr>
          <p:cNvSpPr>
            <a:spLocks noGrp="1"/>
          </p:cNvSpPr>
          <p:nvPr>
            <p:ph type="sldNum" sz="quarter" idx="4"/>
          </p:nvPr>
        </p:nvSpPr>
        <p:spPr/>
        <p:txBody>
          <a:bodyPr/>
          <a:lstStyle/>
          <a:p>
            <a:fld id="{C52A4042-46D4-4582-A3E5-9D790DCCF68C}" type="slidenum">
              <a:rPr lang="en-US" smtClean="0"/>
              <a:pPr/>
              <a:t>16</a:t>
            </a:fld>
            <a:endParaRPr lang="en-US">
              <a:solidFill>
                <a:schemeClr val="bg1">
                  <a:lumMod val="65000"/>
                </a:schemeClr>
              </a:solidFill>
            </a:endParaRPr>
          </a:p>
        </p:txBody>
      </p:sp>
      <p:sp>
        <p:nvSpPr>
          <p:cNvPr id="6" name="Text Placeholder 5">
            <a:extLst>
              <a:ext uri="{FF2B5EF4-FFF2-40B4-BE49-F238E27FC236}">
                <a16:creationId xmlns:a16="http://schemas.microsoft.com/office/drawing/2014/main" id="{926AA5B4-7E5C-49E7-8804-606D9FCF6194}"/>
              </a:ext>
            </a:extLst>
          </p:cNvPr>
          <p:cNvSpPr>
            <a:spLocks noGrp="1"/>
          </p:cNvSpPr>
          <p:nvPr>
            <p:ph type="body" sz="quarter" idx="10"/>
          </p:nvPr>
        </p:nvSpPr>
        <p:spPr>
          <a:xfrm>
            <a:off x="594359" y="0"/>
            <a:ext cx="862737" cy="351635"/>
          </a:xfrm>
          <a:solidFill>
            <a:schemeClr val="accent3"/>
          </a:solidFill>
        </p:spPr>
        <p:txBody>
          <a:bodyPr/>
          <a:lstStyle/>
          <a:p>
            <a:r>
              <a:rPr lang="en-US"/>
              <a:t>ridership</a:t>
            </a:r>
          </a:p>
        </p:txBody>
      </p:sp>
      <p:sp>
        <p:nvSpPr>
          <p:cNvPr id="8" name="TextBox 7">
            <a:extLst>
              <a:ext uri="{FF2B5EF4-FFF2-40B4-BE49-F238E27FC236}">
                <a16:creationId xmlns:a16="http://schemas.microsoft.com/office/drawing/2014/main" id="{02F6329D-C1AD-4D3C-81A5-D07EC5FD977A}"/>
              </a:ext>
            </a:extLst>
          </p:cNvPr>
          <p:cNvSpPr txBox="1"/>
          <p:nvPr/>
        </p:nvSpPr>
        <p:spPr>
          <a:xfrm>
            <a:off x="8212916" y="6132834"/>
            <a:ext cx="3882391" cy="430887"/>
          </a:xfrm>
          <a:prstGeom prst="rect">
            <a:avLst/>
          </a:prstGeom>
          <a:noFill/>
        </p:spPr>
        <p:txBody>
          <a:bodyPr wrap="square" rtlCol="0">
            <a:spAutoFit/>
          </a:bodyPr>
          <a:lstStyle/>
          <a:p>
            <a:pPr algn="r"/>
            <a:r>
              <a:rPr lang="en-US" sz="1100" i="1">
                <a:solidFill>
                  <a:schemeClr val="tx2"/>
                </a:solidFill>
                <a:latin typeface="Helvetica Neue"/>
              </a:rPr>
              <a:t>Source: SEPTA APC data</a:t>
            </a:r>
          </a:p>
          <a:p>
            <a:pPr algn="r"/>
            <a:r>
              <a:rPr lang="en-US" sz="1100" i="1">
                <a:solidFill>
                  <a:schemeClr val="tx2"/>
                </a:solidFill>
                <a:latin typeface="Helvetica Neue"/>
              </a:rPr>
              <a:t>Data as of Summer 2021</a:t>
            </a:r>
            <a:endParaRPr lang="en-US" sz="1100" i="1">
              <a:solidFill>
                <a:schemeClr val="tx2"/>
              </a:solidFill>
              <a:highlight>
                <a:srgbClr val="FFFF00"/>
              </a:highlight>
              <a:latin typeface="Helvetica Neue"/>
            </a:endParaRPr>
          </a:p>
        </p:txBody>
      </p:sp>
      <p:graphicFrame>
        <p:nvGraphicFramePr>
          <p:cNvPr id="9" name="Chart 8">
            <a:extLst>
              <a:ext uri="{FF2B5EF4-FFF2-40B4-BE49-F238E27FC236}">
                <a16:creationId xmlns:a16="http://schemas.microsoft.com/office/drawing/2014/main" id="{FC99C548-6B3C-4B3A-8BE8-6D53CA30A5A1}"/>
              </a:ext>
            </a:extLst>
          </p:cNvPr>
          <p:cNvGraphicFramePr>
            <a:graphicFrameLocks/>
          </p:cNvGraphicFramePr>
          <p:nvPr/>
        </p:nvGraphicFramePr>
        <p:xfrm>
          <a:off x="5313405" y="1215802"/>
          <a:ext cx="6781902" cy="48463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85498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C09BB5-F56D-457B-A563-FDBE1CC6E548}"/>
              </a:ext>
            </a:extLst>
          </p:cNvPr>
          <p:cNvSpPr>
            <a:spLocks noGrp="1"/>
          </p:cNvSpPr>
          <p:nvPr>
            <p:ph type="title"/>
          </p:nvPr>
        </p:nvSpPr>
        <p:spPr>
          <a:xfrm>
            <a:off x="457199" y="594360"/>
            <a:ext cx="5638801" cy="1874552"/>
          </a:xfrm>
        </p:spPr>
        <p:txBody>
          <a:bodyPr/>
          <a:lstStyle/>
          <a:p>
            <a:r>
              <a:rPr lang="en-US"/>
              <a:t>Ridership declined more on weekdays than weekends</a:t>
            </a:r>
          </a:p>
        </p:txBody>
      </p:sp>
      <p:sp>
        <p:nvSpPr>
          <p:cNvPr id="4" name="Content Placeholder 3">
            <a:extLst>
              <a:ext uri="{FF2B5EF4-FFF2-40B4-BE49-F238E27FC236}">
                <a16:creationId xmlns:a16="http://schemas.microsoft.com/office/drawing/2014/main" id="{4FF9DD95-DF3A-4B75-9EF2-DDF9F368C3E5}"/>
              </a:ext>
            </a:extLst>
          </p:cNvPr>
          <p:cNvSpPr>
            <a:spLocks noGrp="1"/>
          </p:cNvSpPr>
          <p:nvPr>
            <p:ph idx="16"/>
          </p:nvPr>
        </p:nvSpPr>
        <p:spPr>
          <a:xfrm>
            <a:off x="457199" y="3196281"/>
            <a:ext cx="4880920" cy="3067359"/>
          </a:xfrm>
        </p:spPr>
        <p:txBody>
          <a:bodyPr/>
          <a:lstStyle/>
          <a:p>
            <a:pPr marL="0" indent="0">
              <a:buNone/>
            </a:pPr>
            <a:r>
              <a:rPr lang="en-US">
                <a:latin typeface="Helvetica Neue"/>
              </a:rPr>
              <a:t>People who kept riding through the pandemic travel throughout the week and are </a:t>
            </a:r>
            <a:r>
              <a:rPr lang="en-US" b="1">
                <a:solidFill>
                  <a:schemeClr val="accent3"/>
                </a:solidFill>
                <a:latin typeface="Helvetica Neue"/>
              </a:rPr>
              <a:t>more likely to use weekend service</a:t>
            </a:r>
            <a:r>
              <a:rPr lang="en-US">
                <a:latin typeface="Helvetica Neue"/>
              </a:rPr>
              <a:t> than those who stopped riding.</a:t>
            </a:r>
          </a:p>
        </p:txBody>
      </p:sp>
      <p:sp>
        <p:nvSpPr>
          <p:cNvPr id="5" name="Slide Number Placeholder 4">
            <a:extLst>
              <a:ext uri="{FF2B5EF4-FFF2-40B4-BE49-F238E27FC236}">
                <a16:creationId xmlns:a16="http://schemas.microsoft.com/office/drawing/2014/main" id="{50D2084F-F2EC-4614-A877-7A3776B8D946}"/>
              </a:ext>
            </a:extLst>
          </p:cNvPr>
          <p:cNvSpPr>
            <a:spLocks noGrp="1"/>
          </p:cNvSpPr>
          <p:nvPr>
            <p:ph type="sldNum" sz="quarter" idx="4"/>
          </p:nvPr>
        </p:nvSpPr>
        <p:spPr/>
        <p:txBody>
          <a:bodyPr/>
          <a:lstStyle/>
          <a:p>
            <a:fld id="{C52A4042-46D4-4582-A3E5-9D790DCCF68C}" type="slidenum">
              <a:rPr lang="en-US" smtClean="0"/>
              <a:pPr/>
              <a:t>17</a:t>
            </a:fld>
            <a:endParaRPr lang="en-US">
              <a:solidFill>
                <a:schemeClr val="bg1">
                  <a:lumMod val="65000"/>
                </a:schemeClr>
              </a:solidFill>
            </a:endParaRPr>
          </a:p>
        </p:txBody>
      </p:sp>
      <p:sp>
        <p:nvSpPr>
          <p:cNvPr id="6" name="Text Placeholder 5">
            <a:extLst>
              <a:ext uri="{FF2B5EF4-FFF2-40B4-BE49-F238E27FC236}">
                <a16:creationId xmlns:a16="http://schemas.microsoft.com/office/drawing/2014/main" id="{926AA5B4-7E5C-49E7-8804-606D9FCF6194}"/>
              </a:ext>
            </a:extLst>
          </p:cNvPr>
          <p:cNvSpPr>
            <a:spLocks noGrp="1"/>
          </p:cNvSpPr>
          <p:nvPr>
            <p:ph type="body" sz="quarter" idx="10"/>
          </p:nvPr>
        </p:nvSpPr>
        <p:spPr>
          <a:xfrm>
            <a:off x="594360" y="0"/>
            <a:ext cx="862737" cy="351635"/>
          </a:xfrm>
          <a:solidFill>
            <a:schemeClr val="accent3"/>
          </a:solidFill>
        </p:spPr>
        <p:txBody>
          <a:bodyPr/>
          <a:lstStyle/>
          <a:p>
            <a:r>
              <a:rPr lang="en-US"/>
              <a:t>ridership</a:t>
            </a:r>
          </a:p>
        </p:txBody>
      </p:sp>
      <p:grpSp>
        <p:nvGrpSpPr>
          <p:cNvPr id="8" name="Group 7">
            <a:extLst>
              <a:ext uri="{FF2B5EF4-FFF2-40B4-BE49-F238E27FC236}">
                <a16:creationId xmlns:a16="http://schemas.microsoft.com/office/drawing/2014/main" id="{13F44E98-49D8-4589-A5ED-0B8F891034EB}"/>
              </a:ext>
            </a:extLst>
          </p:cNvPr>
          <p:cNvGrpSpPr/>
          <p:nvPr/>
        </p:nvGrpSpPr>
        <p:grpSpPr>
          <a:xfrm>
            <a:off x="6096000" y="1186249"/>
            <a:ext cx="5862410" cy="4784239"/>
            <a:chOff x="0" y="0"/>
            <a:chExt cx="5486400" cy="3019425"/>
          </a:xfrm>
        </p:grpSpPr>
        <p:graphicFrame>
          <p:nvGraphicFramePr>
            <p:cNvPr id="9" name="Chart 8">
              <a:extLst>
                <a:ext uri="{FF2B5EF4-FFF2-40B4-BE49-F238E27FC236}">
                  <a16:creationId xmlns:a16="http://schemas.microsoft.com/office/drawing/2014/main" id="{175FC193-392F-4D4E-90EE-61F0AD791D7D}"/>
                </a:ext>
              </a:extLst>
            </p:cNvPr>
            <p:cNvGraphicFramePr>
              <a:graphicFrameLocks/>
            </p:cNvGraphicFramePr>
            <p:nvPr/>
          </p:nvGraphicFramePr>
          <p:xfrm>
            <a:off x="0" y="0"/>
            <a:ext cx="5486400" cy="3019425"/>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5">
              <a:extLst>
                <a:ext uri="{FF2B5EF4-FFF2-40B4-BE49-F238E27FC236}">
                  <a16:creationId xmlns:a16="http://schemas.microsoft.com/office/drawing/2014/main" id="{C3D10768-E5BF-4234-8DCB-C360680A6130}"/>
                </a:ext>
              </a:extLst>
            </p:cNvPr>
            <p:cNvSpPr txBox="1"/>
            <p:nvPr/>
          </p:nvSpPr>
          <p:spPr>
            <a:xfrm>
              <a:off x="1555530" y="1670530"/>
              <a:ext cx="657224" cy="14415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marL="0" marR="0">
                <a:lnSpc>
                  <a:spcPts val="1300"/>
                </a:lnSpc>
                <a:spcBef>
                  <a:spcPts val="0"/>
                </a:spcBef>
                <a:spcAft>
                  <a:spcPts val="600"/>
                </a:spcAft>
              </a:pPr>
              <a:r>
                <a:rPr lang="en-US" sz="1600" b="1">
                  <a:solidFill>
                    <a:schemeClr val="accent3"/>
                  </a:solidFill>
                  <a:effectLst/>
                  <a:latin typeface="Helvetica Neue"/>
                  <a:ea typeface="Times New Roman" panose="02020603050405020304" pitchFamily="18" charset="0"/>
                  <a:cs typeface="Arial" panose="020B0604020202020204" pitchFamily="34" charset="0"/>
                </a:rPr>
                <a:t>69%</a:t>
              </a:r>
              <a:endParaRPr lang="en-US" sz="1100" b="1">
                <a:solidFill>
                  <a:schemeClr val="accent3"/>
                </a:solidFill>
                <a:effectLst/>
                <a:latin typeface="Helvetica Neue"/>
                <a:ea typeface="Times New Roman" panose="02020603050405020304" pitchFamily="18" charset="0"/>
                <a:cs typeface="Times New Roman" panose="02020603050405020304" pitchFamily="18" charset="0"/>
              </a:endParaRPr>
            </a:p>
          </p:txBody>
        </p:sp>
        <p:sp>
          <p:nvSpPr>
            <p:cNvPr id="12" name="TextBox 6">
              <a:extLst>
                <a:ext uri="{FF2B5EF4-FFF2-40B4-BE49-F238E27FC236}">
                  <a16:creationId xmlns:a16="http://schemas.microsoft.com/office/drawing/2014/main" id="{CE14E030-EF40-420B-BFF6-1A29BB423E03}"/>
                </a:ext>
              </a:extLst>
            </p:cNvPr>
            <p:cNvSpPr txBox="1"/>
            <p:nvPr/>
          </p:nvSpPr>
          <p:spPr>
            <a:xfrm>
              <a:off x="3128865" y="1899803"/>
              <a:ext cx="657224" cy="144155"/>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marL="0" marR="0">
                <a:lnSpc>
                  <a:spcPts val="1300"/>
                </a:lnSpc>
                <a:spcBef>
                  <a:spcPts val="0"/>
                </a:spcBef>
                <a:spcAft>
                  <a:spcPts val="600"/>
                </a:spcAft>
              </a:pPr>
              <a:r>
                <a:rPr lang="en-US" sz="1400" b="1">
                  <a:solidFill>
                    <a:schemeClr val="accent3"/>
                  </a:solidFill>
                  <a:effectLst/>
                  <a:latin typeface="Helvetica Neue"/>
                  <a:ea typeface="Times New Roman" panose="02020603050405020304" pitchFamily="18" charset="0"/>
                  <a:cs typeface="Arial" panose="020B0604020202020204" pitchFamily="34" charset="0"/>
                </a:rPr>
                <a:t>53%</a:t>
              </a:r>
              <a:endParaRPr lang="en-US" sz="1050" b="1">
                <a:solidFill>
                  <a:schemeClr val="accent3"/>
                </a:solidFill>
                <a:effectLst/>
                <a:latin typeface="Helvetica Neue"/>
                <a:ea typeface="Times New Roman" panose="02020603050405020304" pitchFamily="18" charset="0"/>
                <a:cs typeface="Times New Roman" panose="02020603050405020304" pitchFamily="18" charset="0"/>
              </a:endParaRPr>
            </a:p>
          </p:txBody>
        </p:sp>
        <p:sp>
          <p:nvSpPr>
            <p:cNvPr id="13" name="TextBox 7">
              <a:extLst>
                <a:ext uri="{FF2B5EF4-FFF2-40B4-BE49-F238E27FC236}">
                  <a16:creationId xmlns:a16="http://schemas.microsoft.com/office/drawing/2014/main" id="{EA5857E8-8956-46A5-B961-4CE63850C87E}"/>
                </a:ext>
              </a:extLst>
            </p:cNvPr>
            <p:cNvSpPr txBox="1"/>
            <p:nvPr/>
          </p:nvSpPr>
          <p:spPr>
            <a:xfrm>
              <a:off x="4677229" y="1985551"/>
              <a:ext cx="616404" cy="14415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marL="0" marR="0">
                <a:lnSpc>
                  <a:spcPts val="1300"/>
                </a:lnSpc>
                <a:spcBef>
                  <a:spcPts val="0"/>
                </a:spcBef>
                <a:spcAft>
                  <a:spcPts val="600"/>
                </a:spcAft>
              </a:pPr>
              <a:r>
                <a:rPr lang="en-US" sz="1400" b="1">
                  <a:solidFill>
                    <a:schemeClr val="accent3"/>
                  </a:solidFill>
                  <a:effectLst/>
                  <a:latin typeface="Helvetica Neue"/>
                  <a:ea typeface="Times New Roman" panose="02020603050405020304" pitchFamily="18" charset="0"/>
                  <a:cs typeface="Arial" panose="020B0604020202020204" pitchFamily="34" charset="0"/>
                </a:rPr>
                <a:t>58%</a:t>
              </a:r>
              <a:endParaRPr lang="en-US" sz="1050" b="1">
                <a:solidFill>
                  <a:schemeClr val="accent3"/>
                </a:solidFill>
                <a:effectLst/>
                <a:latin typeface="Helvetica Neue"/>
                <a:ea typeface="Times New Roman" panose="02020603050405020304" pitchFamily="18" charset="0"/>
                <a:cs typeface="Times New Roman" panose="02020603050405020304" pitchFamily="18" charset="0"/>
              </a:endParaRPr>
            </a:p>
          </p:txBody>
        </p:sp>
      </p:grpSp>
      <p:cxnSp>
        <p:nvCxnSpPr>
          <p:cNvPr id="18" name="Straight Arrow Connector 17">
            <a:extLst>
              <a:ext uri="{FF2B5EF4-FFF2-40B4-BE49-F238E27FC236}">
                <a16:creationId xmlns:a16="http://schemas.microsoft.com/office/drawing/2014/main" id="{12C35B65-0920-4C9E-B6B2-91F8BA3D31B1}"/>
              </a:ext>
            </a:extLst>
          </p:cNvPr>
          <p:cNvCxnSpPr>
            <a:cxnSpLocks/>
          </p:cNvCxnSpPr>
          <p:nvPr/>
        </p:nvCxnSpPr>
        <p:spPr>
          <a:xfrm>
            <a:off x="9422146" y="4200254"/>
            <a:ext cx="0" cy="203654"/>
          </a:xfrm>
          <a:prstGeom prst="straightConnector1">
            <a:avLst/>
          </a:prstGeom>
          <a:ln w="41275">
            <a:solidFill>
              <a:schemeClr val="accent3"/>
            </a:solidFill>
            <a:tailEnd type="triangle"/>
          </a:ln>
        </p:spPr>
        <p:style>
          <a:lnRef idx="1">
            <a:schemeClr val="accent2"/>
          </a:lnRef>
          <a:fillRef idx="0">
            <a:schemeClr val="accent2"/>
          </a:fillRef>
          <a:effectRef idx="0">
            <a:schemeClr val="accent2"/>
          </a:effectRef>
          <a:fontRef idx="minor">
            <a:schemeClr val="tx1"/>
          </a:fontRef>
        </p:style>
      </p:cxnSp>
      <p:cxnSp>
        <p:nvCxnSpPr>
          <p:cNvPr id="19" name="Straight Arrow Connector 18">
            <a:extLst>
              <a:ext uri="{FF2B5EF4-FFF2-40B4-BE49-F238E27FC236}">
                <a16:creationId xmlns:a16="http://schemas.microsoft.com/office/drawing/2014/main" id="{50C834D8-F3AD-479C-81E7-14E8FB5B285B}"/>
              </a:ext>
            </a:extLst>
          </p:cNvPr>
          <p:cNvCxnSpPr>
            <a:cxnSpLocks/>
          </p:cNvCxnSpPr>
          <p:nvPr/>
        </p:nvCxnSpPr>
        <p:spPr>
          <a:xfrm>
            <a:off x="11093783" y="4340567"/>
            <a:ext cx="0" cy="203654"/>
          </a:xfrm>
          <a:prstGeom prst="straightConnector1">
            <a:avLst/>
          </a:prstGeom>
          <a:ln w="41275">
            <a:solidFill>
              <a:schemeClr val="accent3"/>
            </a:solidFill>
            <a:tailEnd type="triangle"/>
          </a:ln>
        </p:spPr>
        <p:style>
          <a:lnRef idx="1">
            <a:schemeClr val="accent2"/>
          </a:lnRef>
          <a:fillRef idx="0">
            <a:schemeClr val="accent2"/>
          </a:fillRef>
          <a:effectRef idx="0">
            <a:schemeClr val="accent2"/>
          </a:effectRef>
          <a:fontRef idx="minor">
            <a:schemeClr val="tx1"/>
          </a:fontRef>
        </p:style>
      </p:cxnSp>
      <p:cxnSp>
        <p:nvCxnSpPr>
          <p:cNvPr id="21" name="Straight Arrow Connector 20">
            <a:extLst>
              <a:ext uri="{FF2B5EF4-FFF2-40B4-BE49-F238E27FC236}">
                <a16:creationId xmlns:a16="http://schemas.microsoft.com/office/drawing/2014/main" id="{86EEA9EE-D6AC-4D49-A9C9-9FB3ACF432D5}"/>
              </a:ext>
            </a:extLst>
          </p:cNvPr>
          <p:cNvCxnSpPr>
            <a:cxnSpLocks/>
          </p:cNvCxnSpPr>
          <p:nvPr/>
        </p:nvCxnSpPr>
        <p:spPr>
          <a:xfrm>
            <a:off x="7750508" y="3833181"/>
            <a:ext cx="0" cy="203654"/>
          </a:xfrm>
          <a:prstGeom prst="straightConnector1">
            <a:avLst/>
          </a:prstGeom>
          <a:ln w="41275">
            <a:solidFill>
              <a:schemeClr val="accent3"/>
            </a:solidFill>
            <a:tailEnd type="triangle"/>
          </a:ln>
        </p:spPr>
        <p:style>
          <a:lnRef idx="1">
            <a:schemeClr val="accent2"/>
          </a:lnRef>
          <a:fillRef idx="0">
            <a:schemeClr val="accent2"/>
          </a:fillRef>
          <a:effectRef idx="0">
            <a:schemeClr val="accent2"/>
          </a:effectRef>
          <a:fontRef idx="minor">
            <a:schemeClr val="tx1"/>
          </a:fontRef>
        </p:style>
      </p:cxnSp>
      <p:sp>
        <p:nvSpPr>
          <p:cNvPr id="15" name="TextBox 14">
            <a:extLst>
              <a:ext uri="{FF2B5EF4-FFF2-40B4-BE49-F238E27FC236}">
                <a16:creationId xmlns:a16="http://schemas.microsoft.com/office/drawing/2014/main" id="{D179EE6F-7696-40BE-A3FC-EA683B4F81D3}"/>
              </a:ext>
            </a:extLst>
          </p:cNvPr>
          <p:cNvSpPr txBox="1"/>
          <p:nvPr/>
        </p:nvSpPr>
        <p:spPr>
          <a:xfrm>
            <a:off x="8200373" y="6132835"/>
            <a:ext cx="3882391" cy="430887"/>
          </a:xfrm>
          <a:prstGeom prst="rect">
            <a:avLst/>
          </a:prstGeom>
          <a:noFill/>
        </p:spPr>
        <p:txBody>
          <a:bodyPr wrap="square" rtlCol="0">
            <a:spAutoFit/>
          </a:bodyPr>
          <a:lstStyle/>
          <a:p>
            <a:pPr algn="r"/>
            <a:r>
              <a:rPr lang="en-US" sz="1100" i="1">
                <a:solidFill>
                  <a:schemeClr val="tx2"/>
                </a:solidFill>
                <a:latin typeface="Helvetica Neue"/>
              </a:rPr>
              <a:t>Source: SEPTA APC data</a:t>
            </a:r>
          </a:p>
          <a:p>
            <a:pPr algn="r"/>
            <a:r>
              <a:rPr lang="en-US" sz="1100" i="1">
                <a:solidFill>
                  <a:schemeClr val="tx2"/>
                </a:solidFill>
                <a:latin typeface="Helvetica Neue"/>
              </a:rPr>
              <a:t>Data as of Summer 2021</a:t>
            </a:r>
            <a:endParaRPr lang="en-US" sz="1100" i="1">
              <a:solidFill>
                <a:schemeClr val="tx2"/>
              </a:solidFill>
              <a:highlight>
                <a:srgbClr val="FFFF00"/>
              </a:highlight>
              <a:latin typeface="Helvetica Neue"/>
            </a:endParaRPr>
          </a:p>
        </p:txBody>
      </p:sp>
    </p:spTree>
    <p:extLst>
      <p:ext uri="{BB962C8B-B14F-4D97-AF65-F5344CB8AC3E}">
        <p14:creationId xmlns:p14="http://schemas.microsoft.com/office/powerpoint/2010/main" val="1328549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3EA081-6506-4F52-99C4-C8C947E8CB03}"/>
              </a:ext>
            </a:extLst>
          </p:cNvPr>
          <p:cNvSpPr>
            <a:spLocks noGrp="1"/>
          </p:cNvSpPr>
          <p:nvPr>
            <p:ph type="body" sz="quarter" idx="10"/>
          </p:nvPr>
        </p:nvSpPr>
        <p:spPr>
          <a:xfrm>
            <a:off x="774700" y="1675343"/>
            <a:ext cx="7695124" cy="1853328"/>
          </a:xfrm>
        </p:spPr>
        <p:txBody>
          <a:bodyPr/>
          <a:lstStyle/>
          <a:p>
            <a:r>
              <a:rPr lang="en-US"/>
              <a:t>Early Findings: </a:t>
            </a:r>
          </a:p>
          <a:p>
            <a:r>
              <a:rPr lang="en-US"/>
              <a:t>Bus Network</a:t>
            </a:r>
          </a:p>
        </p:txBody>
      </p:sp>
      <p:sp>
        <p:nvSpPr>
          <p:cNvPr id="3" name="Text Placeholder 2">
            <a:extLst>
              <a:ext uri="{FF2B5EF4-FFF2-40B4-BE49-F238E27FC236}">
                <a16:creationId xmlns:a16="http://schemas.microsoft.com/office/drawing/2014/main" id="{45996D67-7490-40AC-ADCD-1BE7DD5F0492}"/>
              </a:ext>
            </a:extLst>
          </p:cNvPr>
          <p:cNvSpPr>
            <a:spLocks noGrp="1"/>
          </p:cNvSpPr>
          <p:nvPr>
            <p:ph type="body" sz="quarter" idx="11"/>
          </p:nvPr>
        </p:nvSpPr>
        <p:spPr>
          <a:solidFill>
            <a:schemeClr val="accent2"/>
          </a:solidFill>
        </p:spPr>
        <p:txBody>
          <a:bodyPr/>
          <a:lstStyle/>
          <a:p>
            <a:endParaRPr lang="en-US"/>
          </a:p>
        </p:txBody>
      </p:sp>
      <p:sp>
        <p:nvSpPr>
          <p:cNvPr id="5" name="Text Placeholder 4">
            <a:extLst>
              <a:ext uri="{FF2B5EF4-FFF2-40B4-BE49-F238E27FC236}">
                <a16:creationId xmlns:a16="http://schemas.microsoft.com/office/drawing/2014/main" id="{0FF6EDA9-CA27-433A-AA28-ED5910045E47}"/>
              </a:ext>
            </a:extLst>
          </p:cNvPr>
          <p:cNvSpPr>
            <a:spLocks noGrp="1"/>
          </p:cNvSpPr>
          <p:nvPr>
            <p:ph type="body" sz="quarter" idx="12"/>
          </p:nvPr>
        </p:nvSpPr>
        <p:spPr>
          <a:solidFill>
            <a:schemeClr val="accent2"/>
          </a:solidFill>
        </p:spPr>
        <p:txBody>
          <a:bodyPr/>
          <a:lstStyle/>
          <a:p>
            <a:r>
              <a:rPr lang="en-US"/>
              <a:t>3</a:t>
            </a:r>
          </a:p>
        </p:txBody>
      </p:sp>
      <p:sp>
        <p:nvSpPr>
          <p:cNvPr id="4" name="Slide Number Placeholder 3">
            <a:extLst>
              <a:ext uri="{FF2B5EF4-FFF2-40B4-BE49-F238E27FC236}">
                <a16:creationId xmlns:a16="http://schemas.microsoft.com/office/drawing/2014/main" id="{DD2ADE92-E640-4057-82ED-091BAF6C8524}"/>
              </a:ext>
            </a:extLst>
          </p:cNvPr>
          <p:cNvSpPr>
            <a:spLocks noGrp="1"/>
          </p:cNvSpPr>
          <p:nvPr>
            <p:ph type="sldNum" sz="quarter" idx="4294967295"/>
          </p:nvPr>
        </p:nvSpPr>
        <p:spPr>
          <a:xfrm>
            <a:off x="11737975" y="6496050"/>
            <a:ext cx="454025" cy="365125"/>
          </a:xfrm>
        </p:spPr>
        <p:txBody>
          <a:bodyPr/>
          <a:lstStyle/>
          <a:p>
            <a:fld id="{C52A4042-46D4-4582-A3E5-9D790DCCF68C}" type="slidenum">
              <a:rPr lang="en-US" smtClean="0"/>
              <a:pPr/>
              <a:t>18</a:t>
            </a:fld>
            <a:endParaRPr lang="en-US">
              <a:solidFill>
                <a:schemeClr val="bg1">
                  <a:lumMod val="65000"/>
                </a:schemeClr>
              </a:solidFill>
            </a:endParaRPr>
          </a:p>
        </p:txBody>
      </p:sp>
    </p:spTree>
    <p:extLst>
      <p:ext uri="{BB962C8B-B14F-4D97-AF65-F5344CB8AC3E}">
        <p14:creationId xmlns:p14="http://schemas.microsoft.com/office/powerpoint/2010/main" val="1795268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E09EE6-DD09-4A60-986B-08132B32057B}"/>
              </a:ext>
            </a:extLst>
          </p:cNvPr>
          <p:cNvSpPr>
            <a:spLocks noGrp="1"/>
          </p:cNvSpPr>
          <p:nvPr>
            <p:ph type="title"/>
          </p:nvPr>
        </p:nvSpPr>
        <p:spPr>
          <a:xfrm>
            <a:off x="457200" y="594360"/>
            <a:ext cx="11274552" cy="1332865"/>
          </a:xfrm>
        </p:spPr>
        <p:txBody>
          <a:bodyPr/>
          <a:lstStyle/>
          <a:p>
            <a:r>
              <a:rPr lang="en-US">
                <a:solidFill>
                  <a:schemeClr val="bg1">
                    <a:lumMod val="50000"/>
                  </a:schemeClr>
                </a:solidFill>
              </a:rPr>
              <a:t>State of the System</a:t>
            </a:r>
            <a:br>
              <a:rPr lang="en-US"/>
            </a:br>
            <a:r>
              <a:rPr lang="en-US"/>
              <a:t>Strengths, Weaknesses and Opportunities </a:t>
            </a:r>
          </a:p>
        </p:txBody>
      </p:sp>
      <p:sp>
        <p:nvSpPr>
          <p:cNvPr id="6" name="Text Placeholder 5">
            <a:extLst>
              <a:ext uri="{FF2B5EF4-FFF2-40B4-BE49-F238E27FC236}">
                <a16:creationId xmlns:a16="http://schemas.microsoft.com/office/drawing/2014/main" id="{86549711-2B8B-4FEC-ADA1-04A65F17ED03}"/>
              </a:ext>
            </a:extLst>
          </p:cNvPr>
          <p:cNvSpPr>
            <a:spLocks noGrp="1"/>
          </p:cNvSpPr>
          <p:nvPr>
            <p:ph type="body" sz="quarter" idx="10"/>
          </p:nvPr>
        </p:nvSpPr>
        <p:spPr>
          <a:xfrm>
            <a:off x="594360" y="0"/>
            <a:ext cx="1298048" cy="430887"/>
          </a:xfrm>
          <a:solidFill>
            <a:schemeClr val="accent2"/>
          </a:solidFill>
        </p:spPr>
        <p:txBody>
          <a:bodyPr/>
          <a:lstStyle/>
          <a:p>
            <a:r>
              <a:rPr lang="en-US"/>
              <a:t>Bus network</a:t>
            </a:r>
          </a:p>
        </p:txBody>
      </p:sp>
      <p:graphicFrame>
        <p:nvGraphicFramePr>
          <p:cNvPr id="7" name="Table 7">
            <a:extLst>
              <a:ext uri="{FF2B5EF4-FFF2-40B4-BE49-F238E27FC236}">
                <a16:creationId xmlns:a16="http://schemas.microsoft.com/office/drawing/2014/main" id="{396C8588-9E13-496E-B680-4626773D1951}"/>
              </a:ext>
            </a:extLst>
          </p:cNvPr>
          <p:cNvGraphicFramePr>
            <a:graphicFrameLocks noGrp="1"/>
          </p:cNvGraphicFramePr>
          <p:nvPr>
            <p:extLst>
              <p:ext uri="{D42A27DB-BD31-4B8C-83A1-F6EECF244321}">
                <p14:modId xmlns:p14="http://schemas.microsoft.com/office/powerpoint/2010/main" val="319524754"/>
              </p:ext>
            </p:extLst>
          </p:nvPr>
        </p:nvGraphicFramePr>
        <p:xfrm>
          <a:off x="594360" y="2005186"/>
          <a:ext cx="10955956" cy="4195088"/>
        </p:xfrm>
        <a:graphic>
          <a:graphicData uri="http://schemas.openxmlformats.org/drawingml/2006/table">
            <a:tbl>
              <a:tblPr firstRow="1" bandRow="1">
                <a:tableStyleId>{21E4AEA4-8DFA-4A89-87EB-49C32662AFE0}</a:tableStyleId>
              </a:tblPr>
              <a:tblGrid>
                <a:gridCol w="3147708">
                  <a:extLst>
                    <a:ext uri="{9D8B030D-6E8A-4147-A177-3AD203B41FA5}">
                      <a16:colId xmlns:a16="http://schemas.microsoft.com/office/drawing/2014/main" val="636157349"/>
                    </a:ext>
                  </a:extLst>
                </a:gridCol>
                <a:gridCol w="3635901">
                  <a:extLst>
                    <a:ext uri="{9D8B030D-6E8A-4147-A177-3AD203B41FA5}">
                      <a16:colId xmlns:a16="http://schemas.microsoft.com/office/drawing/2014/main" val="1158156468"/>
                    </a:ext>
                  </a:extLst>
                </a:gridCol>
                <a:gridCol w="4172347">
                  <a:extLst>
                    <a:ext uri="{9D8B030D-6E8A-4147-A177-3AD203B41FA5}">
                      <a16:colId xmlns:a16="http://schemas.microsoft.com/office/drawing/2014/main" val="46020333"/>
                    </a:ext>
                  </a:extLst>
                </a:gridCol>
              </a:tblGrid>
              <a:tr h="414400">
                <a:tc>
                  <a:txBody>
                    <a:bodyPr/>
                    <a:lstStyle/>
                    <a:p>
                      <a:pPr algn="ctr"/>
                      <a:r>
                        <a:rPr lang="en-US"/>
                        <a:t>Strengths</a:t>
                      </a:r>
                    </a:p>
                  </a:txBody>
                  <a:tcPr/>
                </a:tc>
                <a:tc>
                  <a:txBody>
                    <a:bodyPr/>
                    <a:lstStyle/>
                    <a:p>
                      <a:pPr algn="ctr"/>
                      <a:r>
                        <a:rPr lang="en-US"/>
                        <a:t>Weaknesses </a:t>
                      </a:r>
                    </a:p>
                  </a:txBody>
                  <a:tcPr/>
                </a:tc>
                <a:tc>
                  <a:txBody>
                    <a:bodyPr/>
                    <a:lstStyle/>
                    <a:p>
                      <a:pPr algn="ctr"/>
                      <a:r>
                        <a:rPr lang="en-US"/>
                        <a:t>Opportunities (Initial List)</a:t>
                      </a:r>
                    </a:p>
                  </a:txBody>
                  <a:tcPr/>
                </a:tc>
                <a:extLst>
                  <a:ext uri="{0D108BD9-81ED-4DB2-BD59-A6C34878D82A}">
                    <a16:rowId xmlns:a16="http://schemas.microsoft.com/office/drawing/2014/main" val="1087880060"/>
                  </a:ext>
                </a:extLst>
              </a:tr>
              <a:tr h="3780688">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a:t>Service Spans</a:t>
                      </a:r>
                    </a:p>
                    <a:p>
                      <a:pPr marL="285750" indent="-285750">
                        <a:buFont typeface="Wingdings" panose="05000000000000000000" pitchFamily="2" charset="2"/>
                        <a:buChar char="ü"/>
                      </a:pPr>
                      <a:r>
                        <a:rPr lang="en-US"/>
                        <a:t>Service Area Coverage</a:t>
                      </a:r>
                    </a:p>
                    <a:p>
                      <a:pPr marL="285750" indent="-285750">
                        <a:buFont typeface="Wingdings" panose="05000000000000000000" pitchFamily="2" charset="2"/>
                        <a:buChar char="ü"/>
                      </a:pPr>
                      <a:r>
                        <a:rPr lang="en-US"/>
                        <a:t>Service Frequency</a:t>
                      </a:r>
                    </a:p>
                    <a:p>
                      <a:endParaRPr lang="en-US"/>
                    </a:p>
                  </a:txBody>
                  <a:tcPr/>
                </a:tc>
                <a:tc>
                  <a:txBody>
                    <a:bodyPr/>
                    <a:lstStyle/>
                    <a:p>
                      <a:pPr marL="285750" indent="-285750">
                        <a:buFont typeface="Roboto" panose="02000000000000000000" pitchFamily="2" charset="0"/>
                        <a:buChar char="×"/>
                      </a:pPr>
                      <a:r>
                        <a:rPr lang="en-US"/>
                        <a:t>Operating Speeds</a:t>
                      </a:r>
                    </a:p>
                    <a:p>
                      <a:pPr marL="285750" indent="-285750">
                        <a:buFont typeface="Roboto" panose="02000000000000000000" pitchFamily="2" charset="0"/>
                        <a:buChar char="×"/>
                      </a:pPr>
                      <a:r>
                        <a:rPr lang="en-US"/>
                        <a:t>Bus Stop Spacing</a:t>
                      </a:r>
                    </a:p>
                    <a:p>
                      <a:pPr marL="285750" indent="-285750">
                        <a:buFont typeface="Roboto" panose="02000000000000000000" pitchFamily="2" charset="0"/>
                        <a:buChar char="×"/>
                      </a:pPr>
                      <a:r>
                        <a:rPr lang="en-US"/>
                        <a:t>Route Alignments</a:t>
                      </a:r>
                    </a:p>
                    <a:p>
                      <a:pPr marL="285750" indent="-285750">
                        <a:buFont typeface="Roboto" panose="02000000000000000000" pitchFamily="2" charset="0"/>
                        <a:buChar char="×"/>
                      </a:pPr>
                      <a:r>
                        <a:rPr lang="en-US"/>
                        <a:t>Service Patterns</a:t>
                      </a:r>
                    </a:p>
                    <a:p>
                      <a:pPr marL="285750" indent="-285750">
                        <a:buFont typeface="Roboto" panose="02000000000000000000" pitchFamily="2" charset="0"/>
                        <a:buChar char="×"/>
                      </a:pPr>
                      <a:r>
                        <a:rPr lang="en-US"/>
                        <a:t>Route Duplication / Competition </a:t>
                      </a:r>
                    </a:p>
                    <a:p>
                      <a:pPr marL="285750" indent="-285750">
                        <a:buFont typeface="Roboto" panose="02000000000000000000" pitchFamily="2" charset="0"/>
                        <a:buChar char="×"/>
                      </a:pPr>
                      <a:r>
                        <a:rPr lang="en-US"/>
                        <a:t>On-Time Performance</a:t>
                      </a:r>
                    </a:p>
                    <a:p>
                      <a:endParaRPr lang="en-US"/>
                    </a:p>
                  </a:txBody>
                  <a:tcPr/>
                </a:tc>
                <a:tc>
                  <a:txBody>
                    <a:bodyPr/>
                    <a:lstStyle/>
                    <a:p>
                      <a:r>
                        <a:rPr lang="en-US" b="1"/>
                        <a:t>Service Design</a:t>
                      </a:r>
                    </a:p>
                    <a:p>
                      <a:pPr marL="285750" indent="-285750">
                        <a:buFont typeface="Arial" panose="020B0604020202020204" pitchFamily="34" charset="0"/>
                        <a:buChar char="•"/>
                      </a:pPr>
                      <a:r>
                        <a:rPr lang="en-US"/>
                        <a:t>Straighter, more direct routes</a:t>
                      </a:r>
                    </a:p>
                    <a:p>
                      <a:pPr marL="285750" indent="-285750">
                        <a:buFont typeface="Arial" panose="020B0604020202020204" pitchFamily="34" charset="0"/>
                        <a:buChar char="•"/>
                      </a:pPr>
                      <a:r>
                        <a:rPr lang="en-US"/>
                        <a:t>Fewer service patterns</a:t>
                      </a:r>
                    </a:p>
                    <a:p>
                      <a:pPr marL="285750" indent="-285750">
                        <a:buFont typeface="Arial" panose="020B0604020202020204" pitchFamily="34" charset="0"/>
                        <a:buChar char="•"/>
                      </a:pPr>
                      <a:r>
                        <a:rPr lang="en-US"/>
                        <a:t>Fewer stops</a:t>
                      </a:r>
                    </a:p>
                    <a:p>
                      <a:r>
                        <a:rPr lang="en-US" b="1"/>
                        <a:t>Focused Service Investment  </a:t>
                      </a:r>
                    </a:p>
                    <a:p>
                      <a:pPr marL="285750" indent="-285750">
                        <a:buFont typeface="Arial" panose="020B0604020202020204" pitchFamily="34" charset="0"/>
                        <a:buChar char="•"/>
                      </a:pPr>
                      <a:r>
                        <a:rPr lang="en-US"/>
                        <a:t>Create Service Hierarchy</a:t>
                      </a:r>
                    </a:p>
                    <a:p>
                      <a:pPr marL="285750" indent="-285750">
                        <a:buFont typeface="Arial" panose="020B0604020202020204" pitchFamily="34" charset="0"/>
                        <a:buChar char="•"/>
                      </a:pPr>
                      <a:r>
                        <a:rPr lang="en-US"/>
                        <a:t>Invest in Key Corridors</a:t>
                      </a:r>
                    </a:p>
                    <a:p>
                      <a:pPr marL="285750" indent="-285750">
                        <a:buFont typeface="Arial" panose="020B0604020202020204" pitchFamily="34" charset="0"/>
                        <a:buChar char="•"/>
                      </a:pPr>
                      <a:r>
                        <a:rPr lang="en-US"/>
                        <a:t>Adjust Frequency</a:t>
                      </a:r>
                    </a:p>
                    <a:p>
                      <a:r>
                        <a:rPr lang="en-US" b="1"/>
                        <a:t>Partnerships/Collaboration </a:t>
                      </a:r>
                    </a:p>
                    <a:p>
                      <a:pPr marL="285750" indent="-285750">
                        <a:buFont typeface="Arial" panose="020B0604020202020204" pitchFamily="34" charset="0"/>
                        <a:buChar char="•"/>
                      </a:pPr>
                      <a:r>
                        <a:rPr lang="en-US"/>
                        <a:t>Intersection control, traffic priority and corridor treatments</a:t>
                      </a:r>
                    </a:p>
                    <a:p>
                      <a:endParaRPr lang="en-US"/>
                    </a:p>
                  </a:txBody>
                  <a:tcPr/>
                </a:tc>
                <a:extLst>
                  <a:ext uri="{0D108BD9-81ED-4DB2-BD59-A6C34878D82A}">
                    <a16:rowId xmlns:a16="http://schemas.microsoft.com/office/drawing/2014/main" val="1717163312"/>
                  </a:ext>
                </a:extLst>
              </a:tr>
            </a:tbl>
          </a:graphicData>
        </a:graphic>
      </p:graphicFrame>
    </p:spTree>
    <p:extLst>
      <p:ext uri="{BB962C8B-B14F-4D97-AF65-F5344CB8AC3E}">
        <p14:creationId xmlns:p14="http://schemas.microsoft.com/office/powerpoint/2010/main" val="2734257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2AF5D47D-B293-4078-8FAB-9DB5BD9E3E9B}"/>
              </a:ext>
            </a:extLst>
          </p:cNvPr>
          <p:cNvSpPr>
            <a:spLocks noGrp="1"/>
          </p:cNvSpPr>
          <p:nvPr>
            <p:ph type="pic" sz="quarter" idx="33"/>
          </p:nvPr>
        </p:nvSpPr>
        <p:spPr/>
      </p:sp>
      <p:sp>
        <p:nvSpPr>
          <p:cNvPr id="11" name="Text Placeholder 10">
            <a:extLst>
              <a:ext uri="{FF2B5EF4-FFF2-40B4-BE49-F238E27FC236}">
                <a16:creationId xmlns:a16="http://schemas.microsoft.com/office/drawing/2014/main" id="{6646CE20-49C2-45FA-B5B4-FBCA55B247DC}"/>
              </a:ext>
            </a:extLst>
          </p:cNvPr>
          <p:cNvSpPr>
            <a:spLocks noGrp="1"/>
          </p:cNvSpPr>
          <p:nvPr>
            <p:ph type="body" sz="quarter" idx="34"/>
          </p:nvPr>
        </p:nvSpPr>
        <p:spPr/>
        <p:txBody>
          <a:bodyPr/>
          <a:lstStyle/>
          <a:p>
            <a:r>
              <a:rPr lang="en-US" dirty="0"/>
              <a:t>Project Overview</a:t>
            </a:r>
          </a:p>
        </p:txBody>
      </p:sp>
      <p:sp>
        <p:nvSpPr>
          <p:cNvPr id="5" name="Text Placeholder 4">
            <a:extLst>
              <a:ext uri="{FF2B5EF4-FFF2-40B4-BE49-F238E27FC236}">
                <a16:creationId xmlns:a16="http://schemas.microsoft.com/office/drawing/2014/main" id="{5B2E6814-62A3-4A00-BEE3-935B33671872}"/>
              </a:ext>
            </a:extLst>
          </p:cNvPr>
          <p:cNvSpPr>
            <a:spLocks noGrp="1"/>
          </p:cNvSpPr>
          <p:nvPr>
            <p:ph type="body" sz="quarter" idx="40"/>
          </p:nvPr>
        </p:nvSpPr>
        <p:spPr/>
        <p:txBody>
          <a:bodyPr/>
          <a:lstStyle/>
          <a:p>
            <a:r>
              <a:rPr lang="en-US" dirty="0"/>
              <a:t>Questions and Answers</a:t>
            </a:r>
          </a:p>
        </p:txBody>
      </p:sp>
      <p:sp>
        <p:nvSpPr>
          <p:cNvPr id="6" name="Text Placeholder 5">
            <a:extLst>
              <a:ext uri="{FF2B5EF4-FFF2-40B4-BE49-F238E27FC236}">
                <a16:creationId xmlns:a16="http://schemas.microsoft.com/office/drawing/2014/main" id="{2AA3766D-30D8-43ED-A25D-87B2AACCB028}"/>
              </a:ext>
            </a:extLst>
          </p:cNvPr>
          <p:cNvSpPr>
            <a:spLocks noGrp="1"/>
          </p:cNvSpPr>
          <p:nvPr>
            <p:ph type="body" sz="quarter" idx="42"/>
          </p:nvPr>
        </p:nvSpPr>
        <p:spPr/>
        <p:txBody>
          <a:bodyPr/>
          <a:lstStyle/>
          <a:p>
            <a:r>
              <a:rPr lang="en-US" dirty="0"/>
              <a:t>Community Engagement </a:t>
            </a:r>
          </a:p>
        </p:txBody>
      </p:sp>
      <p:sp>
        <p:nvSpPr>
          <p:cNvPr id="7" name="Text Placeholder 6">
            <a:extLst>
              <a:ext uri="{FF2B5EF4-FFF2-40B4-BE49-F238E27FC236}">
                <a16:creationId xmlns:a16="http://schemas.microsoft.com/office/drawing/2014/main" id="{1F14CD35-C9E1-4A60-9FC2-C96CA5951A72}"/>
              </a:ext>
            </a:extLst>
          </p:cNvPr>
          <p:cNvSpPr>
            <a:spLocks noGrp="1"/>
          </p:cNvSpPr>
          <p:nvPr>
            <p:ph type="body" sz="quarter" idx="44"/>
          </p:nvPr>
        </p:nvSpPr>
        <p:spPr/>
        <p:txBody>
          <a:bodyPr/>
          <a:lstStyle/>
          <a:p>
            <a:r>
              <a:rPr lang="en-US" dirty="0"/>
              <a:t>Draft Findings</a:t>
            </a:r>
          </a:p>
        </p:txBody>
      </p:sp>
      <p:sp>
        <p:nvSpPr>
          <p:cNvPr id="10" name="Slide Number Placeholder 9">
            <a:extLst>
              <a:ext uri="{FF2B5EF4-FFF2-40B4-BE49-F238E27FC236}">
                <a16:creationId xmlns:a16="http://schemas.microsoft.com/office/drawing/2014/main" id="{14E51845-0BF1-42F2-BE91-4553F812F16F}"/>
              </a:ext>
            </a:extLst>
          </p:cNvPr>
          <p:cNvSpPr>
            <a:spLocks noGrp="1"/>
          </p:cNvSpPr>
          <p:nvPr>
            <p:ph type="sldNum" sz="quarter" idx="4"/>
          </p:nvPr>
        </p:nvSpPr>
        <p:spPr/>
        <p:txBody>
          <a:bodyPr/>
          <a:lstStyle/>
          <a:p>
            <a:fld id="{C52A4042-46D4-4582-A3E5-9D790DCCF68C}" type="slidenum">
              <a:rPr lang="en-US" smtClean="0"/>
              <a:pPr/>
              <a:t>2</a:t>
            </a:fld>
            <a:endParaRPr lang="en-US">
              <a:solidFill>
                <a:schemeClr val="bg1">
                  <a:lumMod val="65000"/>
                </a:schemeClr>
              </a:solidFill>
            </a:endParaRPr>
          </a:p>
        </p:txBody>
      </p:sp>
      <p:sp>
        <p:nvSpPr>
          <p:cNvPr id="12" name="Text Placeholder 11">
            <a:extLst>
              <a:ext uri="{FF2B5EF4-FFF2-40B4-BE49-F238E27FC236}">
                <a16:creationId xmlns:a16="http://schemas.microsoft.com/office/drawing/2014/main" id="{B94EBCAC-233C-4426-99DE-D87F3633C267}"/>
              </a:ext>
            </a:extLst>
          </p:cNvPr>
          <p:cNvSpPr>
            <a:spLocks noGrp="1"/>
          </p:cNvSpPr>
          <p:nvPr>
            <p:ph type="body" sz="quarter" idx="58"/>
          </p:nvPr>
        </p:nvSpPr>
        <p:spPr/>
        <p:txBody>
          <a:bodyPr/>
          <a:lstStyle/>
          <a:p>
            <a:r>
              <a:rPr lang="en-US"/>
              <a:t>2</a:t>
            </a:r>
          </a:p>
        </p:txBody>
      </p:sp>
      <p:sp>
        <p:nvSpPr>
          <p:cNvPr id="13" name="Text Placeholder 12">
            <a:extLst>
              <a:ext uri="{FF2B5EF4-FFF2-40B4-BE49-F238E27FC236}">
                <a16:creationId xmlns:a16="http://schemas.microsoft.com/office/drawing/2014/main" id="{F0E50780-89F0-4CA2-8F55-D850C8B90E61}"/>
              </a:ext>
            </a:extLst>
          </p:cNvPr>
          <p:cNvSpPr>
            <a:spLocks noGrp="1"/>
          </p:cNvSpPr>
          <p:nvPr>
            <p:ph type="body" sz="quarter" idx="59"/>
          </p:nvPr>
        </p:nvSpPr>
        <p:spPr/>
        <p:txBody>
          <a:bodyPr/>
          <a:lstStyle/>
          <a:p>
            <a:r>
              <a:rPr lang="en-US"/>
              <a:t>3</a:t>
            </a:r>
          </a:p>
        </p:txBody>
      </p:sp>
      <p:sp>
        <p:nvSpPr>
          <p:cNvPr id="14" name="Text Placeholder 13">
            <a:extLst>
              <a:ext uri="{FF2B5EF4-FFF2-40B4-BE49-F238E27FC236}">
                <a16:creationId xmlns:a16="http://schemas.microsoft.com/office/drawing/2014/main" id="{3572DDF9-521C-4A86-979A-3E2DD038EC8B}"/>
              </a:ext>
            </a:extLst>
          </p:cNvPr>
          <p:cNvSpPr>
            <a:spLocks noGrp="1"/>
          </p:cNvSpPr>
          <p:nvPr>
            <p:ph type="body" sz="quarter" idx="60"/>
          </p:nvPr>
        </p:nvSpPr>
        <p:spPr/>
        <p:txBody>
          <a:bodyPr/>
          <a:lstStyle/>
          <a:p>
            <a:r>
              <a:rPr lang="en-US"/>
              <a:t>4</a:t>
            </a:r>
          </a:p>
        </p:txBody>
      </p:sp>
      <p:sp>
        <p:nvSpPr>
          <p:cNvPr id="9" name="Title 8">
            <a:extLst>
              <a:ext uri="{FF2B5EF4-FFF2-40B4-BE49-F238E27FC236}">
                <a16:creationId xmlns:a16="http://schemas.microsoft.com/office/drawing/2014/main" id="{30CF48BB-2D9B-4CA6-8598-B50B97B9CC70}"/>
              </a:ext>
            </a:extLst>
          </p:cNvPr>
          <p:cNvSpPr>
            <a:spLocks noGrp="1"/>
          </p:cNvSpPr>
          <p:nvPr>
            <p:ph type="title"/>
          </p:nvPr>
        </p:nvSpPr>
        <p:spPr/>
        <p:txBody>
          <a:bodyPr/>
          <a:lstStyle/>
          <a:p>
            <a:r>
              <a:rPr lang="en-US"/>
              <a:t>Agenda</a:t>
            </a:r>
          </a:p>
        </p:txBody>
      </p:sp>
      <p:pic>
        <p:nvPicPr>
          <p:cNvPr id="17" name="Picture Placeholder 16" descr="A group of people waiting to board a bus&#10;&#10;Description automatically generated with medium confidence">
            <a:extLst>
              <a:ext uri="{FF2B5EF4-FFF2-40B4-BE49-F238E27FC236}">
                <a16:creationId xmlns:a16="http://schemas.microsoft.com/office/drawing/2014/main" id="{00946BF4-B3F6-4C79-BCB5-15A4DED60E16}"/>
              </a:ext>
            </a:extLst>
          </p:cNvPr>
          <p:cNvPicPr>
            <a:picLocks noChangeAspect="1"/>
          </p:cNvPicPr>
          <p:nvPr/>
        </p:nvPicPr>
        <p:blipFill>
          <a:blip r:embed="rId2">
            <a:extLst>
              <a:ext uri="{28A0092B-C50C-407E-A947-70E740481C1C}">
                <a14:useLocalDpi xmlns:a14="http://schemas.microsoft.com/office/drawing/2010/main" val="0"/>
              </a:ext>
            </a:extLst>
          </a:blip>
          <a:srcRect l="20000" r="20000"/>
          <a:stretch>
            <a:fillRect/>
          </a:stretch>
        </p:blipFill>
        <p:spPr>
          <a:xfrm>
            <a:off x="4876800" y="74142"/>
            <a:ext cx="7315200" cy="6858000"/>
          </a:xfrm>
          <a:prstGeom prst="rect">
            <a:avLst/>
          </a:prstGeom>
          <a:noFill/>
        </p:spPr>
      </p:pic>
      <p:sp>
        <p:nvSpPr>
          <p:cNvPr id="20" name="Text Placeholder 19">
            <a:extLst>
              <a:ext uri="{FF2B5EF4-FFF2-40B4-BE49-F238E27FC236}">
                <a16:creationId xmlns:a16="http://schemas.microsoft.com/office/drawing/2014/main" id="{748B516D-6F57-4257-B8C9-895E9CDD2827}"/>
              </a:ext>
            </a:extLst>
          </p:cNvPr>
          <p:cNvSpPr>
            <a:spLocks noGrp="1"/>
          </p:cNvSpPr>
          <p:nvPr>
            <p:ph type="body" sz="quarter" idx="57"/>
          </p:nvPr>
        </p:nvSpPr>
        <p:spPr/>
        <p:txBody>
          <a:bodyPr/>
          <a:lstStyle/>
          <a:p>
            <a:r>
              <a:rPr lang="en-US" dirty="0"/>
              <a:t>1</a:t>
            </a:r>
          </a:p>
        </p:txBody>
      </p:sp>
    </p:spTree>
    <p:extLst>
      <p:ext uri="{BB962C8B-B14F-4D97-AF65-F5344CB8AC3E}">
        <p14:creationId xmlns:p14="http://schemas.microsoft.com/office/powerpoint/2010/main" val="500731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914263-2092-448C-9B76-1D55D98DF530}"/>
              </a:ext>
            </a:extLst>
          </p:cNvPr>
          <p:cNvSpPr>
            <a:spLocks noGrp="1"/>
          </p:cNvSpPr>
          <p:nvPr>
            <p:ph type="body" sz="quarter" idx="10"/>
          </p:nvPr>
        </p:nvSpPr>
        <p:spPr/>
        <p:txBody>
          <a:bodyPr/>
          <a:lstStyle/>
          <a:p>
            <a:r>
              <a:rPr lang="en-US"/>
              <a:t>Fall Engagement</a:t>
            </a:r>
          </a:p>
        </p:txBody>
      </p:sp>
      <p:sp>
        <p:nvSpPr>
          <p:cNvPr id="3" name="Text Placeholder 2">
            <a:extLst>
              <a:ext uri="{FF2B5EF4-FFF2-40B4-BE49-F238E27FC236}">
                <a16:creationId xmlns:a16="http://schemas.microsoft.com/office/drawing/2014/main" id="{1EC4A0B7-32EE-43E1-AB96-024EDBEF9F6E}"/>
              </a:ext>
            </a:extLst>
          </p:cNvPr>
          <p:cNvSpPr>
            <a:spLocks noGrp="1"/>
          </p:cNvSpPr>
          <p:nvPr>
            <p:ph type="body" sz="quarter" idx="11"/>
          </p:nvPr>
        </p:nvSpPr>
        <p:spPr>
          <a:solidFill>
            <a:schemeClr val="accent4"/>
          </a:solidFill>
        </p:spPr>
        <p:txBody>
          <a:bodyPr/>
          <a:lstStyle/>
          <a:p>
            <a:endParaRPr lang="en-US"/>
          </a:p>
        </p:txBody>
      </p:sp>
      <p:sp>
        <p:nvSpPr>
          <p:cNvPr id="4" name="Text Placeholder 3">
            <a:extLst>
              <a:ext uri="{FF2B5EF4-FFF2-40B4-BE49-F238E27FC236}">
                <a16:creationId xmlns:a16="http://schemas.microsoft.com/office/drawing/2014/main" id="{9A3FBAA6-CB3C-476A-8E33-416F61E8A0CC}"/>
              </a:ext>
            </a:extLst>
          </p:cNvPr>
          <p:cNvSpPr>
            <a:spLocks noGrp="1"/>
          </p:cNvSpPr>
          <p:nvPr>
            <p:ph type="body" sz="quarter" idx="12"/>
          </p:nvPr>
        </p:nvSpPr>
        <p:spPr>
          <a:solidFill>
            <a:schemeClr val="accent4"/>
          </a:solidFill>
        </p:spPr>
        <p:txBody>
          <a:bodyPr/>
          <a:lstStyle/>
          <a:p>
            <a:r>
              <a:rPr lang="en-US"/>
              <a:t>4</a:t>
            </a:r>
          </a:p>
        </p:txBody>
      </p:sp>
    </p:spTree>
    <p:extLst>
      <p:ext uri="{BB962C8B-B14F-4D97-AF65-F5344CB8AC3E}">
        <p14:creationId xmlns:p14="http://schemas.microsoft.com/office/powerpoint/2010/main" val="2659129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EA0B8-B678-4FB7-BF56-47434E33EA59}"/>
              </a:ext>
            </a:extLst>
          </p:cNvPr>
          <p:cNvSpPr>
            <a:spLocks noGrp="1"/>
          </p:cNvSpPr>
          <p:nvPr>
            <p:ph type="title"/>
          </p:nvPr>
        </p:nvSpPr>
        <p:spPr/>
        <p:txBody>
          <a:bodyPr/>
          <a:lstStyle/>
          <a:p>
            <a:r>
              <a:rPr lang="en-US" dirty="0"/>
              <a:t>Fall and Engagement Activities</a:t>
            </a:r>
          </a:p>
        </p:txBody>
      </p:sp>
      <p:sp>
        <p:nvSpPr>
          <p:cNvPr id="4" name="Text Placeholder 3">
            <a:extLst>
              <a:ext uri="{FF2B5EF4-FFF2-40B4-BE49-F238E27FC236}">
                <a16:creationId xmlns:a16="http://schemas.microsoft.com/office/drawing/2014/main" id="{48B6E848-A23B-48E9-AA54-12C477135DDE}"/>
              </a:ext>
            </a:extLst>
          </p:cNvPr>
          <p:cNvSpPr>
            <a:spLocks noGrp="1"/>
          </p:cNvSpPr>
          <p:nvPr>
            <p:ph type="body" sz="quarter" idx="11"/>
          </p:nvPr>
        </p:nvSpPr>
        <p:spPr>
          <a:xfrm>
            <a:off x="594359" y="-1"/>
            <a:ext cx="1418978" cy="351635"/>
          </a:xfrm>
          <a:solidFill>
            <a:schemeClr val="accent4"/>
          </a:solidFill>
        </p:spPr>
        <p:txBody>
          <a:bodyPr/>
          <a:lstStyle/>
          <a:p>
            <a:r>
              <a:rPr lang="en-US"/>
              <a:t>Fall Engagement</a:t>
            </a:r>
          </a:p>
        </p:txBody>
      </p:sp>
      <p:sp>
        <p:nvSpPr>
          <p:cNvPr id="19" name="Rectangle 18">
            <a:extLst>
              <a:ext uri="{FF2B5EF4-FFF2-40B4-BE49-F238E27FC236}">
                <a16:creationId xmlns:a16="http://schemas.microsoft.com/office/drawing/2014/main" id="{370CE8F8-9BEC-0946-92C6-9D889C89E550}"/>
              </a:ext>
            </a:extLst>
          </p:cNvPr>
          <p:cNvSpPr/>
          <p:nvPr/>
        </p:nvSpPr>
        <p:spPr>
          <a:xfrm>
            <a:off x="584487" y="2149788"/>
            <a:ext cx="1964984" cy="983792"/>
          </a:xfrm>
          <a:prstGeom prst="rect">
            <a:avLst/>
          </a:pr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lIns="118872" tIns="118872" rIns="118872" bIns="118872" rtlCol="0" anchor="ctr"/>
          <a:lstStyle/>
          <a:p>
            <a:pPr marR="5080" algn="ctr"/>
            <a:r>
              <a:rPr lang="en-US" sz="2000" b="1" spc="-15">
                <a:solidFill>
                  <a:schemeClr val="tx1"/>
                </a:solidFill>
                <a:latin typeface="+mj-lt"/>
                <a:cs typeface="Calibri"/>
              </a:rPr>
              <a:t>Pop-Ups</a:t>
            </a:r>
          </a:p>
          <a:p>
            <a:pPr marR="5080" algn="ctr"/>
            <a:r>
              <a:rPr lang="en-US" sz="2000" b="1" spc="-15">
                <a:solidFill>
                  <a:schemeClr val="tx1"/>
                </a:solidFill>
                <a:latin typeface="+mj-lt"/>
                <a:cs typeface="Calibri"/>
              </a:rPr>
              <a:t>(In Person)</a:t>
            </a:r>
            <a:endParaRPr lang="en-US" b="1">
              <a:solidFill>
                <a:schemeClr val="tx1"/>
              </a:solidFill>
              <a:cs typeface="Calibri"/>
            </a:endParaRPr>
          </a:p>
        </p:txBody>
      </p:sp>
      <p:pic>
        <p:nvPicPr>
          <p:cNvPr id="27" name="Graphic 26">
            <a:extLst>
              <a:ext uri="{FF2B5EF4-FFF2-40B4-BE49-F238E27FC236}">
                <a16:creationId xmlns:a16="http://schemas.microsoft.com/office/drawing/2014/main" id="{60D8EEB5-9A2E-9546-B6E1-E1B6C1AB8ED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9240198" y="2694488"/>
            <a:ext cx="712850" cy="607243"/>
          </a:xfrm>
          <a:prstGeom prst="rect">
            <a:avLst/>
          </a:prstGeom>
        </p:spPr>
      </p:pic>
      <p:sp>
        <p:nvSpPr>
          <p:cNvPr id="28" name="Rectangle 27">
            <a:extLst>
              <a:ext uri="{FF2B5EF4-FFF2-40B4-BE49-F238E27FC236}">
                <a16:creationId xmlns:a16="http://schemas.microsoft.com/office/drawing/2014/main" id="{149AD01E-DD0F-5F4B-9FE5-50BDC107E0F8}"/>
              </a:ext>
            </a:extLst>
          </p:cNvPr>
          <p:cNvSpPr/>
          <p:nvPr/>
        </p:nvSpPr>
        <p:spPr>
          <a:xfrm>
            <a:off x="8110267" y="4044152"/>
            <a:ext cx="3200400" cy="983793"/>
          </a:xfrm>
          <a:prstGeom prst="rect">
            <a:avLst/>
          </a:prstGeom>
          <a:solidFill>
            <a:schemeClr val="accent2">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lIns="118872" tIns="118872" rIns="118872" bIns="118872" rtlCol="0" anchor="ctr"/>
          <a:lstStyle/>
          <a:p>
            <a:pPr marR="5080" algn="ctr"/>
            <a:r>
              <a:rPr lang="en-US" sz="2000" b="1" spc="-15">
                <a:solidFill>
                  <a:schemeClr val="tx1"/>
                </a:solidFill>
                <a:latin typeface="+mj-lt"/>
                <a:cs typeface="Calibri"/>
              </a:rPr>
              <a:t>Official Tradeoff Survey</a:t>
            </a:r>
          </a:p>
          <a:p>
            <a:pPr marR="5080" algn="ctr"/>
            <a:r>
              <a:rPr lang="en-US" sz="1600" i="1" spc="-15">
                <a:solidFill>
                  <a:schemeClr val="tx1"/>
                </a:solidFill>
                <a:latin typeface="+mj-lt"/>
                <a:cs typeface="Calibri"/>
              </a:rPr>
              <a:t>(Statistically valid) </a:t>
            </a:r>
            <a:endParaRPr lang="en-US" sz="1600" i="1">
              <a:solidFill>
                <a:schemeClr val="tx1"/>
              </a:solidFill>
              <a:cs typeface="Calibri"/>
            </a:endParaRPr>
          </a:p>
        </p:txBody>
      </p:sp>
      <p:sp>
        <p:nvSpPr>
          <p:cNvPr id="31" name="Rectangle 30">
            <a:extLst>
              <a:ext uri="{FF2B5EF4-FFF2-40B4-BE49-F238E27FC236}">
                <a16:creationId xmlns:a16="http://schemas.microsoft.com/office/drawing/2014/main" id="{AA64E7B9-F164-074B-80F4-ADF1F591A45A}"/>
              </a:ext>
            </a:extLst>
          </p:cNvPr>
          <p:cNvSpPr/>
          <p:nvPr/>
        </p:nvSpPr>
        <p:spPr>
          <a:xfrm>
            <a:off x="2702607" y="2145312"/>
            <a:ext cx="1907921" cy="983792"/>
          </a:xfrm>
          <a:prstGeom prst="rect">
            <a:avLst/>
          </a:pr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lIns="118872" tIns="118872" rIns="118872" bIns="118872" rtlCol="0" anchor="ctr"/>
          <a:lstStyle/>
          <a:p>
            <a:pPr marR="5080" algn="ctr"/>
            <a:r>
              <a:rPr lang="en-US" sz="2000" b="1" spc="-15">
                <a:solidFill>
                  <a:schemeClr val="tx1"/>
                </a:solidFill>
                <a:latin typeface="+mj-lt"/>
                <a:cs typeface="Calibri"/>
              </a:rPr>
              <a:t>Transit Talks Series</a:t>
            </a:r>
          </a:p>
          <a:p>
            <a:pPr marR="5080" algn="ctr"/>
            <a:r>
              <a:rPr lang="en-US" sz="2000" b="1" spc="-15">
                <a:solidFill>
                  <a:schemeClr val="tx1"/>
                </a:solidFill>
                <a:latin typeface="+mj-lt"/>
                <a:cs typeface="Calibri"/>
              </a:rPr>
              <a:t>(Virtual)</a:t>
            </a:r>
            <a:endParaRPr lang="en-US" b="1">
              <a:solidFill>
                <a:schemeClr val="tx1"/>
              </a:solidFill>
              <a:cs typeface="Calibri"/>
            </a:endParaRPr>
          </a:p>
        </p:txBody>
      </p:sp>
      <p:sp>
        <p:nvSpPr>
          <p:cNvPr id="32" name="Rectangle 31">
            <a:extLst>
              <a:ext uri="{FF2B5EF4-FFF2-40B4-BE49-F238E27FC236}">
                <a16:creationId xmlns:a16="http://schemas.microsoft.com/office/drawing/2014/main" id="{B95FC7B9-5EE9-8446-B162-D9DD9086F777}"/>
              </a:ext>
            </a:extLst>
          </p:cNvPr>
          <p:cNvSpPr/>
          <p:nvPr/>
        </p:nvSpPr>
        <p:spPr>
          <a:xfrm>
            <a:off x="4797122" y="2152095"/>
            <a:ext cx="1907921" cy="983792"/>
          </a:xfrm>
          <a:prstGeom prst="rect">
            <a:avLst/>
          </a:pr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lIns="118872" tIns="118872" rIns="118872" bIns="118872" rtlCol="0" anchor="ctr"/>
          <a:lstStyle/>
          <a:p>
            <a:pPr marR="5080" algn="ctr"/>
            <a:r>
              <a:rPr lang="en-US" sz="2000" b="1" spc="-15">
                <a:solidFill>
                  <a:schemeClr val="tx1"/>
                </a:solidFill>
                <a:latin typeface="+mj-lt"/>
                <a:cs typeface="Calibri"/>
              </a:rPr>
              <a:t>Online Materials and Activities</a:t>
            </a:r>
            <a:endParaRPr lang="en-US" b="1">
              <a:solidFill>
                <a:schemeClr val="tx1"/>
              </a:solidFill>
              <a:cs typeface="Calibri"/>
            </a:endParaRPr>
          </a:p>
        </p:txBody>
      </p:sp>
      <p:sp>
        <p:nvSpPr>
          <p:cNvPr id="36" name="Right Brace 35">
            <a:extLst>
              <a:ext uri="{FF2B5EF4-FFF2-40B4-BE49-F238E27FC236}">
                <a16:creationId xmlns:a16="http://schemas.microsoft.com/office/drawing/2014/main" id="{02AA9D71-DAFC-9842-B3DD-32B43D512D41}"/>
              </a:ext>
            </a:extLst>
          </p:cNvPr>
          <p:cNvSpPr/>
          <p:nvPr/>
        </p:nvSpPr>
        <p:spPr>
          <a:xfrm rot="5400000">
            <a:off x="4543622" y="724777"/>
            <a:ext cx="314211" cy="5557513"/>
          </a:xfrm>
          <a:prstGeom prst="rightBrace">
            <a:avLst>
              <a:gd name="adj1" fmla="val 0"/>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 Placeholder 3">
            <a:extLst>
              <a:ext uri="{FF2B5EF4-FFF2-40B4-BE49-F238E27FC236}">
                <a16:creationId xmlns:a16="http://schemas.microsoft.com/office/drawing/2014/main" id="{002526EF-CF99-5A49-828B-CF7F2996B8B8}"/>
              </a:ext>
            </a:extLst>
          </p:cNvPr>
          <p:cNvSpPr txBox="1">
            <a:spLocks/>
          </p:cNvSpPr>
          <p:nvPr/>
        </p:nvSpPr>
        <p:spPr>
          <a:xfrm>
            <a:off x="3017038" y="3848404"/>
            <a:ext cx="3367378" cy="486287"/>
          </a:xfrm>
          <a:prstGeom prst="rect">
            <a:avLst/>
          </a:prstGeom>
        </p:spPr>
        <p:txBody>
          <a:bodyPr vert="horz" wrap="square" lIns="118872" tIns="118872" rIns="118872" bIns="118872" rtlCol="0" anchor="b" anchorCtr="0">
            <a:spAutoFit/>
          </a:bodyPr>
          <a:lstStyle>
            <a:lvl1pPr marL="0" indent="0" algn="r" defTabSz="914400" rtl="0" eaLnBrk="1" latinLnBrk="0" hangingPunct="1">
              <a:lnSpc>
                <a:spcPct val="80000"/>
              </a:lnSpc>
              <a:spcBef>
                <a:spcPts val="1000"/>
              </a:spcBef>
              <a:buClr>
                <a:schemeClr val="tx2"/>
              </a:buClr>
              <a:buSzPct val="80000"/>
              <a:buFont typeface="Wingdings" panose="05000000000000000000" pitchFamily="2" charset="2"/>
              <a:buNone/>
              <a:defRPr lang="en-US" sz="7200" b="1" kern="1200" cap="none" baseline="0" dirty="0">
                <a:solidFill>
                  <a:schemeClr val="tx1"/>
                </a:solidFill>
                <a:latin typeface="+mj-lt"/>
                <a:ea typeface="+mn-ea"/>
                <a:cs typeface="+mn-cs"/>
              </a:defRPr>
            </a:lvl1pPr>
            <a:lvl2pPr marL="457200" indent="0" algn="l" defTabSz="914400" rtl="0" eaLnBrk="1" latinLnBrk="0" hangingPunct="1">
              <a:lnSpc>
                <a:spcPct val="110000"/>
              </a:lnSpc>
              <a:spcBef>
                <a:spcPts val="500"/>
              </a:spcBef>
              <a:buClr>
                <a:schemeClr val="tx2"/>
              </a:buClr>
              <a:buSzPct val="100000"/>
              <a:buFont typeface="Roboto" panose="02000000000000000000" pitchFamily="2" charset="0"/>
              <a:buNone/>
              <a:defRPr sz="1800" kern="1200">
                <a:solidFill>
                  <a:schemeClr val="tx1"/>
                </a:solidFill>
                <a:latin typeface="+mn-lt"/>
                <a:ea typeface="+mn-ea"/>
                <a:cs typeface="+mn-cs"/>
              </a:defRPr>
            </a:lvl2pPr>
            <a:lvl3pPr marL="914400" indent="0" algn="l" defTabSz="914400" rtl="0" eaLnBrk="1" latinLnBrk="0" hangingPunct="1">
              <a:lnSpc>
                <a:spcPct val="110000"/>
              </a:lnSpc>
              <a:spcBef>
                <a:spcPts val="500"/>
              </a:spcBef>
              <a:buClr>
                <a:schemeClr val="tx2"/>
              </a:buClr>
              <a:buSzPct val="100000"/>
              <a:buFont typeface="Roboto" panose="02000000000000000000" pitchFamily="2" charset="0"/>
              <a:buNone/>
              <a:defRPr sz="1600" kern="1200">
                <a:solidFill>
                  <a:schemeClr val="tx1"/>
                </a:solidFill>
                <a:latin typeface="+mn-lt"/>
                <a:ea typeface="+mn-ea"/>
                <a:cs typeface="+mn-cs"/>
              </a:defRPr>
            </a:lvl3pPr>
            <a:lvl4pPr marL="1371600" indent="0" algn="l" defTabSz="914400" rtl="0" eaLnBrk="1" latinLnBrk="0" hangingPunct="1">
              <a:lnSpc>
                <a:spcPct val="110000"/>
              </a:lnSpc>
              <a:spcBef>
                <a:spcPts val="500"/>
              </a:spcBef>
              <a:buClr>
                <a:schemeClr val="tx2"/>
              </a:buClr>
              <a:buSzPct val="100000"/>
              <a:buFont typeface="Roboto" panose="02000000000000000000" pitchFamily="2" charset="0"/>
              <a:buNone/>
              <a:tabLst/>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Gotham Book" panose="02000604040000020004" pitchFamily="50"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IE" sz="2000" b="0" dirty="0"/>
              <a:t>September - October</a:t>
            </a:r>
          </a:p>
        </p:txBody>
      </p:sp>
      <p:sp>
        <p:nvSpPr>
          <p:cNvPr id="38" name="Text Placeholder 3">
            <a:extLst>
              <a:ext uri="{FF2B5EF4-FFF2-40B4-BE49-F238E27FC236}">
                <a16:creationId xmlns:a16="http://schemas.microsoft.com/office/drawing/2014/main" id="{95439EA2-35E5-4D49-8E1A-E4A2289F80F0}"/>
              </a:ext>
            </a:extLst>
          </p:cNvPr>
          <p:cNvSpPr txBox="1">
            <a:spLocks/>
          </p:cNvSpPr>
          <p:nvPr/>
        </p:nvSpPr>
        <p:spPr>
          <a:xfrm>
            <a:off x="1943529" y="1628265"/>
            <a:ext cx="6166738" cy="486287"/>
          </a:xfrm>
          <a:prstGeom prst="rect">
            <a:avLst/>
          </a:prstGeom>
        </p:spPr>
        <p:txBody>
          <a:bodyPr vert="horz" wrap="square" lIns="118872" tIns="118872" rIns="118872" bIns="118872" rtlCol="0" anchor="b" anchorCtr="0">
            <a:spAutoFit/>
          </a:bodyPr>
          <a:lstStyle>
            <a:lvl1pPr marL="0" indent="0" algn="r" defTabSz="914400" rtl="0" eaLnBrk="1" latinLnBrk="0" hangingPunct="1">
              <a:lnSpc>
                <a:spcPct val="80000"/>
              </a:lnSpc>
              <a:spcBef>
                <a:spcPts val="1000"/>
              </a:spcBef>
              <a:buClr>
                <a:schemeClr val="tx2"/>
              </a:buClr>
              <a:buSzPct val="80000"/>
              <a:buFont typeface="Wingdings" panose="05000000000000000000" pitchFamily="2" charset="2"/>
              <a:buNone/>
              <a:defRPr lang="en-US" sz="7200" b="1" kern="1200" cap="none" baseline="0" dirty="0">
                <a:solidFill>
                  <a:schemeClr val="tx1"/>
                </a:solidFill>
                <a:latin typeface="+mj-lt"/>
                <a:ea typeface="+mn-ea"/>
                <a:cs typeface="+mn-cs"/>
              </a:defRPr>
            </a:lvl1pPr>
            <a:lvl2pPr marL="457200" indent="0" algn="l" defTabSz="914400" rtl="0" eaLnBrk="1" latinLnBrk="0" hangingPunct="1">
              <a:lnSpc>
                <a:spcPct val="110000"/>
              </a:lnSpc>
              <a:spcBef>
                <a:spcPts val="500"/>
              </a:spcBef>
              <a:buClr>
                <a:schemeClr val="tx2"/>
              </a:buClr>
              <a:buSzPct val="100000"/>
              <a:buFont typeface="Roboto" panose="02000000000000000000" pitchFamily="2" charset="0"/>
              <a:buNone/>
              <a:defRPr sz="1800" kern="1200">
                <a:solidFill>
                  <a:schemeClr val="tx1"/>
                </a:solidFill>
                <a:latin typeface="+mn-lt"/>
                <a:ea typeface="+mn-ea"/>
                <a:cs typeface="+mn-cs"/>
              </a:defRPr>
            </a:lvl2pPr>
            <a:lvl3pPr marL="914400" indent="0" algn="l" defTabSz="914400" rtl="0" eaLnBrk="1" latinLnBrk="0" hangingPunct="1">
              <a:lnSpc>
                <a:spcPct val="110000"/>
              </a:lnSpc>
              <a:spcBef>
                <a:spcPts val="500"/>
              </a:spcBef>
              <a:buClr>
                <a:schemeClr val="tx2"/>
              </a:buClr>
              <a:buSzPct val="100000"/>
              <a:buFont typeface="Roboto" panose="02000000000000000000" pitchFamily="2" charset="0"/>
              <a:buNone/>
              <a:defRPr sz="1600" kern="1200">
                <a:solidFill>
                  <a:schemeClr val="tx1"/>
                </a:solidFill>
                <a:latin typeface="+mn-lt"/>
                <a:ea typeface="+mn-ea"/>
                <a:cs typeface="+mn-cs"/>
              </a:defRPr>
            </a:lvl3pPr>
            <a:lvl4pPr marL="1371600" indent="0" algn="l" defTabSz="914400" rtl="0" eaLnBrk="1" latinLnBrk="0" hangingPunct="1">
              <a:lnSpc>
                <a:spcPct val="110000"/>
              </a:lnSpc>
              <a:spcBef>
                <a:spcPts val="500"/>
              </a:spcBef>
              <a:buClr>
                <a:schemeClr val="tx2"/>
              </a:buClr>
              <a:buSzPct val="100000"/>
              <a:buFont typeface="Roboto" panose="02000000000000000000" pitchFamily="2" charset="0"/>
              <a:buNone/>
              <a:tabLst/>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Gotham Book" panose="02000604040000020004" pitchFamily="50"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IE" sz="2000" dirty="0">
                <a:solidFill>
                  <a:srgbClr val="288CB4"/>
                </a:solidFill>
              </a:rPr>
              <a:t>EDUCATION &amp; DIALOGUE OPPORTUNITIES</a:t>
            </a:r>
          </a:p>
        </p:txBody>
      </p:sp>
      <p:sp>
        <p:nvSpPr>
          <p:cNvPr id="40" name="Text Placeholder 3">
            <a:extLst>
              <a:ext uri="{FF2B5EF4-FFF2-40B4-BE49-F238E27FC236}">
                <a16:creationId xmlns:a16="http://schemas.microsoft.com/office/drawing/2014/main" id="{8230991F-B2A5-384A-AE1A-06913F0F243B}"/>
              </a:ext>
            </a:extLst>
          </p:cNvPr>
          <p:cNvSpPr txBox="1">
            <a:spLocks/>
          </p:cNvSpPr>
          <p:nvPr/>
        </p:nvSpPr>
        <p:spPr>
          <a:xfrm>
            <a:off x="8773463" y="3556557"/>
            <a:ext cx="2186344" cy="486287"/>
          </a:xfrm>
          <a:prstGeom prst="rect">
            <a:avLst/>
          </a:prstGeom>
        </p:spPr>
        <p:txBody>
          <a:bodyPr vert="horz" wrap="square" lIns="118872" tIns="118872" rIns="118872" bIns="118872" rtlCol="0" anchor="b" anchorCtr="0">
            <a:spAutoFit/>
          </a:bodyPr>
          <a:lstStyle>
            <a:lvl1pPr marL="0" indent="0" algn="r" defTabSz="914400" rtl="0" eaLnBrk="1" latinLnBrk="0" hangingPunct="1">
              <a:lnSpc>
                <a:spcPct val="80000"/>
              </a:lnSpc>
              <a:spcBef>
                <a:spcPts val="1000"/>
              </a:spcBef>
              <a:buClr>
                <a:schemeClr val="tx2"/>
              </a:buClr>
              <a:buSzPct val="80000"/>
              <a:buFont typeface="Wingdings" panose="05000000000000000000" pitchFamily="2" charset="2"/>
              <a:buNone/>
              <a:defRPr lang="en-US" sz="7200" b="1" kern="1200" cap="none" baseline="0" dirty="0">
                <a:solidFill>
                  <a:schemeClr val="tx1"/>
                </a:solidFill>
                <a:latin typeface="+mj-lt"/>
                <a:ea typeface="+mn-ea"/>
                <a:cs typeface="+mn-cs"/>
              </a:defRPr>
            </a:lvl1pPr>
            <a:lvl2pPr marL="457200" indent="0" algn="l" defTabSz="914400" rtl="0" eaLnBrk="1" latinLnBrk="0" hangingPunct="1">
              <a:lnSpc>
                <a:spcPct val="110000"/>
              </a:lnSpc>
              <a:spcBef>
                <a:spcPts val="500"/>
              </a:spcBef>
              <a:buClr>
                <a:schemeClr val="tx2"/>
              </a:buClr>
              <a:buSzPct val="100000"/>
              <a:buFont typeface="Roboto" panose="02000000000000000000" pitchFamily="2" charset="0"/>
              <a:buNone/>
              <a:defRPr sz="1800" kern="1200">
                <a:solidFill>
                  <a:schemeClr val="tx1"/>
                </a:solidFill>
                <a:latin typeface="+mn-lt"/>
                <a:ea typeface="+mn-ea"/>
                <a:cs typeface="+mn-cs"/>
              </a:defRPr>
            </a:lvl2pPr>
            <a:lvl3pPr marL="914400" indent="0" algn="l" defTabSz="914400" rtl="0" eaLnBrk="1" latinLnBrk="0" hangingPunct="1">
              <a:lnSpc>
                <a:spcPct val="110000"/>
              </a:lnSpc>
              <a:spcBef>
                <a:spcPts val="500"/>
              </a:spcBef>
              <a:buClr>
                <a:schemeClr val="tx2"/>
              </a:buClr>
              <a:buSzPct val="100000"/>
              <a:buFont typeface="Roboto" panose="02000000000000000000" pitchFamily="2" charset="0"/>
              <a:buNone/>
              <a:defRPr sz="1600" kern="1200">
                <a:solidFill>
                  <a:schemeClr val="tx1"/>
                </a:solidFill>
                <a:latin typeface="+mn-lt"/>
                <a:ea typeface="+mn-ea"/>
                <a:cs typeface="+mn-cs"/>
              </a:defRPr>
            </a:lvl3pPr>
            <a:lvl4pPr marL="1371600" indent="0" algn="l" defTabSz="914400" rtl="0" eaLnBrk="1" latinLnBrk="0" hangingPunct="1">
              <a:lnSpc>
                <a:spcPct val="110000"/>
              </a:lnSpc>
              <a:spcBef>
                <a:spcPts val="500"/>
              </a:spcBef>
              <a:buClr>
                <a:schemeClr val="tx2"/>
              </a:buClr>
              <a:buSzPct val="100000"/>
              <a:buFont typeface="Roboto" panose="02000000000000000000" pitchFamily="2" charset="0"/>
              <a:buNone/>
              <a:tabLst/>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Gotham Book" panose="02000604040000020004" pitchFamily="50"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IE" sz="2000">
                <a:solidFill>
                  <a:srgbClr val="288CB4"/>
                </a:solidFill>
              </a:rPr>
              <a:t>SURVEYING</a:t>
            </a:r>
          </a:p>
        </p:txBody>
      </p:sp>
      <p:sp>
        <p:nvSpPr>
          <p:cNvPr id="41" name="Right Brace 40">
            <a:extLst>
              <a:ext uri="{FF2B5EF4-FFF2-40B4-BE49-F238E27FC236}">
                <a16:creationId xmlns:a16="http://schemas.microsoft.com/office/drawing/2014/main" id="{D6FA33E8-1C27-1243-BE7B-F7C74F8FB952}"/>
              </a:ext>
            </a:extLst>
          </p:cNvPr>
          <p:cNvSpPr/>
          <p:nvPr/>
        </p:nvSpPr>
        <p:spPr>
          <a:xfrm rot="5400000">
            <a:off x="9559171" y="4045740"/>
            <a:ext cx="302591" cy="275025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Text Placeholder 3">
            <a:extLst>
              <a:ext uri="{FF2B5EF4-FFF2-40B4-BE49-F238E27FC236}">
                <a16:creationId xmlns:a16="http://schemas.microsoft.com/office/drawing/2014/main" id="{DE6B97CD-CCD3-BA49-A675-2E243DB0A431}"/>
              </a:ext>
            </a:extLst>
          </p:cNvPr>
          <p:cNvSpPr txBox="1">
            <a:spLocks/>
          </p:cNvSpPr>
          <p:nvPr/>
        </p:nvSpPr>
        <p:spPr>
          <a:xfrm>
            <a:off x="8110267" y="5598658"/>
            <a:ext cx="3324351" cy="488852"/>
          </a:xfrm>
          <a:prstGeom prst="rect">
            <a:avLst/>
          </a:prstGeom>
        </p:spPr>
        <p:txBody>
          <a:bodyPr vert="horz" wrap="square" lIns="118872" tIns="118872" rIns="118872" bIns="118872" rtlCol="0" anchor="b" anchorCtr="0">
            <a:spAutoFit/>
          </a:bodyPr>
          <a:lstStyle>
            <a:lvl1pPr marL="0" indent="0" algn="r" defTabSz="914400" rtl="0" eaLnBrk="1" latinLnBrk="0" hangingPunct="1">
              <a:lnSpc>
                <a:spcPct val="80000"/>
              </a:lnSpc>
              <a:spcBef>
                <a:spcPts val="1000"/>
              </a:spcBef>
              <a:buClr>
                <a:schemeClr val="tx2"/>
              </a:buClr>
              <a:buSzPct val="80000"/>
              <a:buFont typeface="Wingdings" panose="05000000000000000000" pitchFamily="2" charset="2"/>
              <a:buNone/>
              <a:defRPr lang="en-US" sz="7200" b="1" kern="1200" cap="none" baseline="0" dirty="0">
                <a:solidFill>
                  <a:schemeClr val="tx1"/>
                </a:solidFill>
                <a:latin typeface="+mj-lt"/>
                <a:ea typeface="+mn-ea"/>
                <a:cs typeface="+mn-cs"/>
              </a:defRPr>
            </a:lvl1pPr>
            <a:lvl2pPr marL="457200" indent="0" algn="l" defTabSz="914400" rtl="0" eaLnBrk="1" latinLnBrk="0" hangingPunct="1">
              <a:lnSpc>
                <a:spcPct val="110000"/>
              </a:lnSpc>
              <a:spcBef>
                <a:spcPts val="500"/>
              </a:spcBef>
              <a:buClr>
                <a:schemeClr val="tx2"/>
              </a:buClr>
              <a:buSzPct val="100000"/>
              <a:buFont typeface="Roboto" panose="02000000000000000000" pitchFamily="2" charset="0"/>
              <a:buNone/>
              <a:defRPr sz="1800" kern="1200">
                <a:solidFill>
                  <a:schemeClr val="tx1"/>
                </a:solidFill>
                <a:latin typeface="+mn-lt"/>
                <a:ea typeface="+mn-ea"/>
                <a:cs typeface="+mn-cs"/>
              </a:defRPr>
            </a:lvl2pPr>
            <a:lvl3pPr marL="914400" indent="0" algn="l" defTabSz="914400" rtl="0" eaLnBrk="1" latinLnBrk="0" hangingPunct="1">
              <a:lnSpc>
                <a:spcPct val="110000"/>
              </a:lnSpc>
              <a:spcBef>
                <a:spcPts val="500"/>
              </a:spcBef>
              <a:buClr>
                <a:schemeClr val="tx2"/>
              </a:buClr>
              <a:buSzPct val="100000"/>
              <a:buFont typeface="Roboto" panose="02000000000000000000" pitchFamily="2" charset="0"/>
              <a:buNone/>
              <a:defRPr sz="1600" kern="1200">
                <a:solidFill>
                  <a:schemeClr val="tx1"/>
                </a:solidFill>
                <a:latin typeface="+mn-lt"/>
                <a:ea typeface="+mn-ea"/>
                <a:cs typeface="+mn-cs"/>
              </a:defRPr>
            </a:lvl3pPr>
            <a:lvl4pPr marL="1371600" indent="0" algn="l" defTabSz="914400" rtl="0" eaLnBrk="1" latinLnBrk="0" hangingPunct="1">
              <a:lnSpc>
                <a:spcPct val="110000"/>
              </a:lnSpc>
              <a:spcBef>
                <a:spcPts val="500"/>
              </a:spcBef>
              <a:buClr>
                <a:schemeClr val="tx2"/>
              </a:buClr>
              <a:buSzPct val="100000"/>
              <a:buFont typeface="Roboto" panose="02000000000000000000" pitchFamily="2" charset="0"/>
              <a:buNone/>
              <a:tabLst/>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Gotham Book" panose="02000604040000020004" pitchFamily="50"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IE" sz="2000" b="0" dirty="0"/>
              <a:t>October - November</a:t>
            </a:r>
          </a:p>
        </p:txBody>
      </p:sp>
      <p:pic>
        <p:nvPicPr>
          <p:cNvPr id="44" name="Graphic 43">
            <a:extLst>
              <a:ext uri="{FF2B5EF4-FFF2-40B4-BE49-F238E27FC236}">
                <a16:creationId xmlns:a16="http://schemas.microsoft.com/office/drawing/2014/main" id="{724DC32A-CAD0-CA46-BFB2-534BA53909C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20811" y="593052"/>
            <a:ext cx="1630585" cy="1111762"/>
          </a:xfrm>
          <a:prstGeom prst="rect">
            <a:avLst/>
          </a:prstGeom>
        </p:spPr>
      </p:pic>
      <p:sp>
        <p:nvSpPr>
          <p:cNvPr id="18" name="Rectangle 17">
            <a:extLst>
              <a:ext uri="{FF2B5EF4-FFF2-40B4-BE49-F238E27FC236}">
                <a16:creationId xmlns:a16="http://schemas.microsoft.com/office/drawing/2014/main" id="{281872C6-14EC-415D-89E1-356C03A82E97}"/>
              </a:ext>
            </a:extLst>
          </p:cNvPr>
          <p:cNvSpPr/>
          <p:nvPr/>
        </p:nvSpPr>
        <p:spPr>
          <a:xfrm>
            <a:off x="6891637" y="2152095"/>
            <a:ext cx="1709922" cy="983792"/>
          </a:xfrm>
          <a:prstGeom prst="rect">
            <a:avLst/>
          </a:pr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lIns="118872" tIns="118872" rIns="118872" bIns="118872" rtlCol="0" anchor="ctr"/>
          <a:lstStyle/>
          <a:p>
            <a:pPr marR="5080" algn="ctr"/>
            <a:r>
              <a:rPr lang="en-US" b="1">
                <a:solidFill>
                  <a:schemeClr val="tx1"/>
                </a:solidFill>
                <a:cs typeface="Calibri"/>
              </a:rPr>
              <a:t>Operator In-reach</a:t>
            </a:r>
          </a:p>
        </p:txBody>
      </p:sp>
    </p:spTree>
    <p:extLst>
      <p:ext uri="{BB962C8B-B14F-4D97-AF65-F5344CB8AC3E}">
        <p14:creationId xmlns:p14="http://schemas.microsoft.com/office/powerpoint/2010/main" val="2696369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5E3147-825C-4574-AB3C-A531B1CC5B36}"/>
              </a:ext>
            </a:extLst>
          </p:cNvPr>
          <p:cNvSpPr>
            <a:spLocks noGrp="1"/>
          </p:cNvSpPr>
          <p:nvPr>
            <p:ph type="title"/>
          </p:nvPr>
        </p:nvSpPr>
        <p:spPr>
          <a:xfrm>
            <a:off x="539588" y="2673265"/>
            <a:ext cx="11112824" cy="4184735"/>
          </a:xfrm>
        </p:spPr>
        <p:txBody>
          <a:bodyPr/>
          <a:lstStyle/>
          <a:p>
            <a:pPr algn="ctr"/>
            <a:r>
              <a:rPr lang="en-US" dirty="0"/>
              <a:t>SEPTA Forward: Bus Revolution</a:t>
            </a:r>
            <a:br>
              <a:rPr lang="en-US" dirty="0"/>
            </a:br>
            <a:br>
              <a:rPr lang="en-US" dirty="0"/>
            </a:br>
            <a:br>
              <a:rPr lang="en-US" dirty="0"/>
            </a:br>
            <a:r>
              <a:rPr lang="en-US" dirty="0"/>
              <a:t>Stay in touch!</a:t>
            </a:r>
            <a:br>
              <a:rPr lang="en-US" dirty="0"/>
            </a:br>
            <a:br>
              <a:rPr lang="en-US" dirty="0"/>
            </a:br>
            <a:r>
              <a:rPr lang="en-US" dirty="0">
                <a:solidFill>
                  <a:schemeClr val="accent1"/>
                </a:solidFill>
              </a:rPr>
              <a:t>septabusrevolution.com</a:t>
            </a:r>
            <a:br>
              <a:rPr lang="en-US" dirty="0"/>
            </a:br>
            <a:br>
              <a:rPr lang="en-US" dirty="0"/>
            </a:br>
            <a:r>
              <a:rPr lang="en-US" dirty="0">
                <a:solidFill>
                  <a:schemeClr val="accent1"/>
                </a:solidFill>
              </a:rPr>
              <a:t>BusNetwork@septa.org </a:t>
            </a:r>
          </a:p>
        </p:txBody>
      </p:sp>
      <p:sp>
        <p:nvSpPr>
          <p:cNvPr id="4" name="Slide Number Placeholder 3">
            <a:extLst>
              <a:ext uri="{FF2B5EF4-FFF2-40B4-BE49-F238E27FC236}">
                <a16:creationId xmlns:a16="http://schemas.microsoft.com/office/drawing/2014/main" id="{EC3B1CD8-AEAA-451A-AEB0-F040B8CEFE4D}"/>
              </a:ext>
            </a:extLst>
          </p:cNvPr>
          <p:cNvSpPr>
            <a:spLocks noGrp="1"/>
          </p:cNvSpPr>
          <p:nvPr>
            <p:ph type="sldNum" sz="quarter" idx="4294967295"/>
          </p:nvPr>
        </p:nvSpPr>
        <p:spPr>
          <a:xfrm>
            <a:off x="11737975" y="6496050"/>
            <a:ext cx="454025" cy="365125"/>
          </a:xfrm>
        </p:spPr>
        <p:txBody>
          <a:bodyPr/>
          <a:lstStyle/>
          <a:p>
            <a:fld id="{C52A4042-46D4-4582-A3E5-9D790DCCF68C}" type="slidenum">
              <a:rPr lang="en-US" smtClean="0"/>
              <a:pPr/>
              <a:t>22</a:t>
            </a:fld>
            <a:endParaRPr lang="en-US">
              <a:solidFill>
                <a:schemeClr val="bg1">
                  <a:lumMod val="65000"/>
                </a:schemeClr>
              </a:solidFill>
            </a:endParaRPr>
          </a:p>
        </p:txBody>
      </p:sp>
      <p:grpSp>
        <p:nvGrpSpPr>
          <p:cNvPr id="5" name="Group 4">
            <a:extLst>
              <a:ext uri="{FF2B5EF4-FFF2-40B4-BE49-F238E27FC236}">
                <a16:creationId xmlns:a16="http://schemas.microsoft.com/office/drawing/2014/main" id="{30A2581E-CC34-40D2-8695-D14B37C0872F}"/>
              </a:ext>
            </a:extLst>
          </p:cNvPr>
          <p:cNvGrpSpPr/>
          <p:nvPr/>
        </p:nvGrpSpPr>
        <p:grpSpPr>
          <a:xfrm>
            <a:off x="149112" y="25559"/>
            <a:ext cx="2087419" cy="1234440"/>
            <a:chOff x="797789" y="0"/>
            <a:chExt cx="2087419" cy="1234440"/>
          </a:xfrm>
        </p:grpSpPr>
        <p:sp>
          <p:nvSpPr>
            <p:cNvPr id="7" name="Rectangle 6">
              <a:extLst>
                <a:ext uri="{FF2B5EF4-FFF2-40B4-BE49-F238E27FC236}">
                  <a16:creationId xmlns:a16="http://schemas.microsoft.com/office/drawing/2014/main" id="{892D532D-7298-4F8B-B439-14AA0B84AD73}"/>
                </a:ext>
              </a:extLst>
            </p:cNvPr>
            <p:cNvSpPr/>
            <p:nvPr/>
          </p:nvSpPr>
          <p:spPr>
            <a:xfrm>
              <a:off x="797789" y="0"/>
              <a:ext cx="2087419"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hart, line chart&#10;&#10;Description automatically generated">
              <a:extLst>
                <a:ext uri="{FF2B5EF4-FFF2-40B4-BE49-F238E27FC236}">
                  <a16:creationId xmlns:a16="http://schemas.microsoft.com/office/drawing/2014/main" id="{B11BE5EA-9FF2-45F9-BD51-571D5FCC76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5411" y="210049"/>
              <a:ext cx="1432177" cy="680549"/>
            </a:xfrm>
            <a:prstGeom prst="rect">
              <a:avLst/>
            </a:prstGeom>
          </p:spPr>
        </p:pic>
        <p:sp>
          <p:nvSpPr>
            <p:cNvPr id="9" name="Rectangle 8">
              <a:extLst>
                <a:ext uri="{FF2B5EF4-FFF2-40B4-BE49-F238E27FC236}">
                  <a16:creationId xmlns:a16="http://schemas.microsoft.com/office/drawing/2014/main" id="{2F4D4E2B-7145-465D-85F9-394A35D62DE6}"/>
                </a:ext>
              </a:extLst>
            </p:cNvPr>
            <p:cNvSpPr/>
            <p:nvPr/>
          </p:nvSpPr>
          <p:spPr>
            <a:xfrm>
              <a:off x="797789" y="1143000"/>
              <a:ext cx="2087419"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6" name="Picture 8">
            <a:extLst>
              <a:ext uri="{FF2B5EF4-FFF2-40B4-BE49-F238E27FC236}">
                <a16:creationId xmlns:a16="http://schemas.microsoft.com/office/drawing/2014/main" id="{85E31D01-C36C-4A64-A087-8CFDE33DDF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112" y="1260000"/>
            <a:ext cx="2107635" cy="317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281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49C0782-8E39-4A26-9A3F-B64F308B0D32}"/>
              </a:ext>
            </a:extLst>
          </p:cNvPr>
          <p:cNvSpPr>
            <a:spLocks noGrp="1"/>
          </p:cNvSpPr>
          <p:nvPr>
            <p:ph type="body" sz="quarter" idx="12"/>
          </p:nvPr>
        </p:nvSpPr>
        <p:spPr/>
        <p:txBody>
          <a:bodyPr/>
          <a:lstStyle/>
          <a:p>
            <a:endParaRPr lang="en-US"/>
          </a:p>
        </p:txBody>
      </p:sp>
      <p:sp>
        <p:nvSpPr>
          <p:cNvPr id="7" name="Text Placeholder 6">
            <a:extLst>
              <a:ext uri="{FF2B5EF4-FFF2-40B4-BE49-F238E27FC236}">
                <a16:creationId xmlns:a16="http://schemas.microsoft.com/office/drawing/2014/main" id="{D618560B-E0FB-4F97-9F97-B8DC9F70D7D3}"/>
              </a:ext>
            </a:extLst>
          </p:cNvPr>
          <p:cNvSpPr>
            <a:spLocks noGrp="1"/>
          </p:cNvSpPr>
          <p:nvPr>
            <p:ph type="body" sz="quarter" idx="11"/>
          </p:nvPr>
        </p:nvSpPr>
        <p:spPr>
          <a:xfrm>
            <a:off x="4801336" y="3895749"/>
            <a:ext cx="4946650" cy="959237"/>
          </a:xfrm>
        </p:spPr>
        <p:txBody>
          <a:bodyPr/>
          <a:lstStyle/>
          <a:p>
            <a:r>
              <a:rPr lang="en-US" dirty="0"/>
              <a:t>Dan Nemiroff</a:t>
            </a:r>
          </a:p>
          <a:p>
            <a:r>
              <a:rPr lang="en-US" dirty="0"/>
              <a:t>dnemiroff@septa.org</a:t>
            </a:r>
          </a:p>
        </p:txBody>
      </p:sp>
      <p:sp>
        <p:nvSpPr>
          <p:cNvPr id="6" name="Title 5">
            <a:extLst>
              <a:ext uri="{FF2B5EF4-FFF2-40B4-BE49-F238E27FC236}">
                <a16:creationId xmlns:a16="http://schemas.microsoft.com/office/drawing/2014/main" id="{4D1EC3DF-9B18-433C-AF20-DD94C9C796BA}"/>
              </a:ext>
            </a:extLst>
          </p:cNvPr>
          <p:cNvSpPr>
            <a:spLocks noGrp="1"/>
          </p:cNvSpPr>
          <p:nvPr>
            <p:ph type="title"/>
          </p:nvPr>
        </p:nvSpPr>
        <p:spPr/>
        <p:txBody>
          <a:bodyPr/>
          <a:lstStyle/>
          <a:p>
            <a:r>
              <a:rPr lang="en-US" dirty="0"/>
              <a:t>Thank you!</a:t>
            </a:r>
          </a:p>
        </p:txBody>
      </p:sp>
      <p:sp>
        <p:nvSpPr>
          <p:cNvPr id="4" name="Slide Number Placeholder 3">
            <a:extLst>
              <a:ext uri="{FF2B5EF4-FFF2-40B4-BE49-F238E27FC236}">
                <a16:creationId xmlns:a16="http://schemas.microsoft.com/office/drawing/2014/main" id="{8A4E1278-41FE-4704-B6BE-E4D35E36A08C}"/>
              </a:ext>
            </a:extLst>
          </p:cNvPr>
          <p:cNvSpPr>
            <a:spLocks noGrp="1"/>
          </p:cNvSpPr>
          <p:nvPr>
            <p:ph type="sldNum" sz="quarter" idx="4294967295"/>
          </p:nvPr>
        </p:nvSpPr>
        <p:spPr>
          <a:xfrm>
            <a:off x="11737975" y="6496050"/>
            <a:ext cx="454025" cy="365125"/>
          </a:xfrm>
        </p:spPr>
        <p:txBody>
          <a:bodyPr/>
          <a:lstStyle/>
          <a:p>
            <a:fld id="{C52A4042-46D4-4582-A3E5-9D790DCCF68C}" type="slidenum">
              <a:rPr lang="en-US" smtClean="0"/>
              <a:pPr/>
              <a:t>23</a:t>
            </a:fld>
            <a:endParaRPr lang="en-US">
              <a:solidFill>
                <a:schemeClr val="bg1">
                  <a:lumMod val="65000"/>
                </a:schemeClr>
              </a:solidFill>
            </a:endParaRPr>
          </a:p>
        </p:txBody>
      </p:sp>
    </p:spTree>
    <p:extLst>
      <p:ext uri="{BB962C8B-B14F-4D97-AF65-F5344CB8AC3E}">
        <p14:creationId xmlns:p14="http://schemas.microsoft.com/office/powerpoint/2010/main" val="3829057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9F5379F-D004-4301-A418-0411524EF4BF}"/>
              </a:ext>
            </a:extLst>
          </p:cNvPr>
          <p:cNvSpPr>
            <a:spLocks noGrp="1"/>
          </p:cNvSpPr>
          <p:nvPr>
            <p:ph type="body" sz="quarter" idx="13"/>
          </p:nvPr>
        </p:nvSpPr>
        <p:spPr/>
        <p:txBody>
          <a:bodyPr/>
          <a:lstStyle/>
          <a:p>
            <a:r>
              <a:rPr lang="en-US"/>
              <a:t>SEPTA Forward marks an important step – but it’s just the beginning. </a:t>
            </a:r>
          </a:p>
        </p:txBody>
      </p:sp>
      <p:sp>
        <p:nvSpPr>
          <p:cNvPr id="3" name="Title 2">
            <a:extLst>
              <a:ext uri="{FF2B5EF4-FFF2-40B4-BE49-F238E27FC236}">
                <a16:creationId xmlns:a16="http://schemas.microsoft.com/office/drawing/2014/main" id="{71E0A45C-95DF-4400-9B19-0640AB28025B}"/>
              </a:ext>
            </a:extLst>
          </p:cNvPr>
          <p:cNvSpPr>
            <a:spLocks noGrp="1"/>
          </p:cNvSpPr>
          <p:nvPr>
            <p:ph type="title"/>
          </p:nvPr>
        </p:nvSpPr>
        <p:spPr/>
        <p:txBody>
          <a:bodyPr>
            <a:normAutofit fontScale="90000"/>
          </a:bodyPr>
          <a:lstStyle/>
          <a:p>
            <a:r>
              <a:rPr lang="en-US"/>
              <a:t>One Lifestyle Transit Network</a:t>
            </a:r>
          </a:p>
        </p:txBody>
      </p:sp>
      <p:sp>
        <p:nvSpPr>
          <p:cNvPr id="2" name="Slide Number Placeholder 1">
            <a:extLst>
              <a:ext uri="{FF2B5EF4-FFF2-40B4-BE49-F238E27FC236}">
                <a16:creationId xmlns:a16="http://schemas.microsoft.com/office/drawing/2014/main" id="{37D231D3-261E-4463-9C40-FDFC4991F6D2}"/>
              </a:ext>
            </a:extLst>
          </p:cNvPr>
          <p:cNvSpPr>
            <a:spLocks noGrp="1"/>
          </p:cNvSpPr>
          <p:nvPr>
            <p:ph type="sldNum" sz="quarter" idx="16"/>
          </p:nvPr>
        </p:nvSpPr>
        <p:spPr/>
        <p:txBody>
          <a:bodyPr/>
          <a:lstStyle/>
          <a:p>
            <a:fld id="{C8A27E49-EA65-466A-A615-BE3BEB8CF610}" type="slidenum">
              <a:rPr lang="en-US" smtClean="0"/>
              <a:pPr/>
              <a:t>3</a:t>
            </a:fld>
            <a:endParaRPr lang="en-US"/>
          </a:p>
        </p:txBody>
      </p:sp>
      <p:pic>
        <p:nvPicPr>
          <p:cNvPr id="6" name="Picture 5">
            <a:extLst>
              <a:ext uri="{FF2B5EF4-FFF2-40B4-BE49-F238E27FC236}">
                <a16:creationId xmlns:a16="http://schemas.microsoft.com/office/drawing/2014/main" id="{E79E4E96-A8F4-4F49-AF52-12DF501C3F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571" y="1524000"/>
            <a:ext cx="11814416" cy="2675766"/>
          </a:xfrm>
          <a:prstGeom prst="rect">
            <a:avLst/>
          </a:prstGeom>
        </p:spPr>
      </p:pic>
      <p:sp>
        <p:nvSpPr>
          <p:cNvPr id="7" name="TextBox 6">
            <a:extLst>
              <a:ext uri="{FF2B5EF4-FFF2-40B4-BE49-F238E27FC236}">
                <a16:creationId xmlns:a16="http://schemas.microsoft.com/office/drawing/2014/main" id="{CD855ECF-E371-4D29-A63B-2D675DE6AA69}"/>
              </a:ext>
            </a:extLst>
          </p:cNvPr>
          <p:cNvSpPr txBox="1"/>
          <p:nvPr/>
        </p:nvSpPr>
        <p:spPr>
          <a:xfrm>
            <a:off x="587347" y="4734352"/>
            <a:ext cx="5597236" cy="923330"/>
          </a:xfrm>
          <a:prstGeom prst="rect">
            <a:avLst/>
          </a:prstGeom>
          <a:noFill/>
        </p:spPr>
        <p:txBody>
          <a:bodyPr wrap="square" rtlCol="0">
            <a:spAutoFit/>
          </a:bodyPr>
          <a:lstStyle/>
          <a:p>
            <a:r>
              <a:rPr lang="en-US" b="1" dirty="0"/>
              <a:t>While a variety of other strategic initiatives and ongoing programs will round out our approach to transforming the region for the 21</a:t>
            </a:r>
            <a:r>
              <a:rPr lang="en-US" b="1" baseline="30000" dirty="0"/>
              <a:t>st</a:t>
            </a:r>
            <a:r>
              <a:rPr lang="en-US" b="1" dirty="0"/>
              <a:t> century.</a:t>
            </a:r>
          </a:p>
        </p:txBody>
      </p:sp>
    </p:spTree>
    <p:extLst>
      <p:ext uri="{BB962C8B-B14F-4D97-AF65-F5344CB8AC3E}">
        <p14:creationId xmlns:p14="http://schemas.microsoft.com/office/powerpoint/2010/main" val="4236512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3EA081-6506-4F52-99C4-C8C947E8CB03}"/>
              </a:ext>
            </a:extLst>
          </p:cNvPr>
          <p:cNvSpPr>
            <a:spLocks noGrp="1"/>
          </p:cNvSpPr>
          <p:nvPr>
            <p:ph type="body" sz="quarter" idx="10"/>
          </p:nvPr>
        </p:nvSpPr>
        <p:spPr>
          <a:xfrm>
            <a:off x="774700" y="2542247"/>
            <a:ext cx="7695124" cy="986424"/>
          </a:xfrm>
        </p:spPr>
        <p:txBody>
          <a:bodyPr/>
          <a:lstStyle/>
          <a:p>
            <a:r>
              <a:rPr lang="en-US"/>
              <a:t>Project Overview</a:t>
            </a:r>
          </a:p>
        </p:txBody>
      </p:sp>
      <p:sp>
        <p:nvSpPr>
          <p:cNvPr id="3" name="Text Placeholder 2">
            <a:extLst>
              <a:ext uri="{FF2B5EF4-FFF2-40B4-BE49-F238E27FC236}">
                <a16:creationId xmlns:a16="http://schemas.microsoft.com/office/drawing/2014/main" id="{45996D67-7490-40AC-ADCD-1BE7DD5F0492}"/>
              </a:ext>
            </a:extLst>
          </p:cNvPr>
          <p:cNvSpPr>
            <a:spLocks noGrp="1"/>
          </p:cNvSpPr>
          <p:nvPr>
            <p:ph type="body" sz="quarter" idx="11"/>
          </p:nvPr>
        </p:nvSpPr>
        <p:spPr/>
        <p:txBody>
          <a:bodyPr/>
          <a:lstStyle/>
          <a:p>
            <a:endParaRPr lang="en-US"/>
          </a:p>
        </p:txBody>
      </p:sp>
      <p:sp>
        <p:nvSpPr>
          <p:cNvPr id="5" name="Text Placeholder 4">
            <a:extLst>
              <a:ext uri="{FF2B5EF4-FFF2-40B4-BE49-F238E27FC236}">
                <a16:creationId xmlns:a16="http://schemas.microsoft.com/office/drawing/2014/main" id="{0FF6EDA9-CA27-433A-AA28-ED5910045E47}"/>
              </a:ext>
            </a:extLst>
          </p:cNvPr>
          <p:cNvSpPr>
            <a:spLocks noGrp="1"/>
          </p:cNvSpPr>
          <p:nvPr>
            <p:ph type="body" sz="quarter" idx="12"/>
          </p:nvPr>
        </p:nvSpPr>
        <p:spPr/>
        <p:txBody>
          <a:bodyPr/>
          <a:lstStyle/>
          <a:p>
            <a:r>
              <a:rPr lang="en-US"/>
              <a:t>1</a:t>
            </a:r>
          </a:p>
        </p:txBody>
      </p:sp>
      <p:sp>
        <p:nvSpPr>
          <p:cNvPr id="4" name="Slide Number Placeholder 3">
            <a:extLst>
              <a:ext uri="{FF2B5EF4-FFF2-40B4-BE49-F238E27FC236}">
                <a16:creationId xmlns:a16="http://schemas.microsoft.com/office/drawing/2014/main" id="{DD2ADE92-E640-4057-82ED-091BAF6C8524}"/>
              </a:ext>
            </a:extLst>
          </p:cNvPr>
          <p:cNvSpPr>
            <a:spLocks noGrp="1"/>
          </p:cNvSpPr>
          <p:nvPr>
            <p:ph type="sldNum" sz="quarter" idx="4294967295"/>
          </p:nvPr>
        </p:nvSpPr>
        <p:spPr>
          <a:xfrm>
            <a:off x="11737975" y="6496050"/>
            <a:ext cx="454025" cy="365125"/>
          </a:xfrm>
        </p:spPr>
        <p:txBody>
          <a:bodyPr/>
          <a:lstStyle/>
          <a:p>
            <a:fld id="{C52A4042-46D4-4582-A3E5-9D790DCCF68C}" type="slidenum">
              <a:rPr lang="en-US" smtClean="0"/>
              <a:pPr/>
              <a:t>4</a:t>
            </a:fld>
            <a:endParaRPr lang="en-US">
              <a:solidFill>
                <a:schemeClr val="bg1">
                  <a:lumMod val="65000"/>
                </a:schemeClr>
              </a:solidFill>
            </a:endParaRPr>
          </a:p>
        </p:txBody>
      </p:sp>
    </p:spTree>
    <p:extLst>
      <p:ext uri="{BB962C8B-B14F-4D97-AF65-F5344CB8AC3E}">
        <p14:creationId xmlns:p14="http://schemas.microsoft.com/office/powerpoint/2010/main" val="2131620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5DD33A2-C6DF-4C55-827A-23C8182BCF54}"/>
              </a:ext>
            </a:extLst>
          </p:cNvPr>
          <p:cNvSpPr>
            <a:spLocks noGrp="1"/>
          </p:cNvSpPr>
          <p:nvPr>
            <p:ph idx="1"/>
          </p:nvPr>
        </p:nvSpPr>
        <p:spPr>
          <a:xfrm>
            <a:off x="3031236" y="2217284"/>
            <a:ext cx="6926680" cy="3748446"/>
          </a:xfrm>
        </p:spPr>
        <p:txBody>
          <a:bodyPr/>
          <a:lstStyle/>
          <a:p>
            <a:pPr marL="0" indent="0">
              <a:spcBef>
                <a:spcPts val="600"/>
              </a:spcBef>
              <a:buNone/>
            </a:pPr>
            <a:r>
              <a:rPr lang="en-US" b="1" dirty="0">
                <a:solidFill>
                  <a:schemeClr val="accent1"/>
                </a:solidFill>
              </a:rPr>
              <a:t>Holistic rethinking </a:t>
            </a:r>
            <a:r>
              <a:rPr lang="en-US" dirty="0"/>
              <a:t>of existing bus systems</a:t>
            </a:r>
          </a:p>
          <a:p>
            <a:pPr marL="568325" lvl="2" indent="-342900">
              <a:spcBef>
                <a:spcPts val="600"/>
              </a:spcBef>
              <a:buSzPct val="80000"/>
              <a:buFont typeface="Wingdings" panose="05000000000000000000" pitchFamily="2" charset="2"/>
              <a:buChar char="ü"/>
            </a:pPr>
            <a:r>
              <a:rPr lang="en-US" sz="2200" dirty="0"/>
              <a:t>Re-imagined, restructured and redesigned</a:t>
            </a:r>
          </a:p>
          <a:p>
            <a:pPr marL="568325" lvl="2" indent="-342900">
              <a:spcBef>
                <a:spcPts val="1800"/>
              </a:spcBef>
              <a:buSzPct val="80000"/>
              <a:buFont typeface="Wingdings" panose="05000000000000000000" pitchFamily="2" charset="2"/>
              <a:buChar char="ü"/>
            </a:pPr>
            <a:endParaRPr lang="en-US" sz="2200" dirty="0"/>
          </a:p>
          <a:p>
            <a:pPr marL="0" indent="0">
              <a:spcBef>
                <a:spcPts val="1800"/>
              </a:spcBef>
              <a:buNone/>
            </a:pPr>
            <a:r>
              <a:rPr lang="en-US" b="1" dirty="0">
                <a:solidFill>
                  <a:schemeClr val="accent1"/>
                </a:solidFill>
              </a:rPr>
              <a:t> More than a plan </a:t>
            </a:r>
            <a:r>
              <a:rPr lang="en-US" dirty="0"/>
              <a:t>– focus on implementation </a:t>
            </a:r>
          </a:p>
          <a:p>
            <a:pPr>
              <a:spcBef>
                <a:spcPts val="1800"/>
              </a:spcBef>
            </a:pPr>
            <a:endParaRPr lang="en-US" dirty="0"/>
          </a:p>
          <a:p>
            <a:pPr marL="0" indent="0">
              <a:spcBef>
                <a:spcPts val="1800"/>
              </a:spcBef>
              <a:buNone/>
            </a:pPr>
            <a:r>
              <a:rPr lang="en-US" b="1" dirty="0">
                <a:solidFill>
                  <a:schemeClr val="accent1"/>
                </a:solidFill>
              </a:rPr>
              <a:t> Project will be budget-neutral</a:t>
            </a:r>
            <a:r>
              <a:rPr lang="en-US" dirty="0"/>
              <a:t> </a:t>
            </a:r>
          </a:p>
          <a:p>
            <a:pPr lvl="2">
              <a:spcBef>
                <a:spcPts val="1800"/>
              </a:spcBef>
            </a:pPr>
            <a:endParaRPr lang="en-US" dirty="0"/>
          </a:p>
          <a:p>
            <a:pPr lvl="2">
              <a:spcBef>
                <a:spcPts val="1800"/>
              </a:spcBef>
            </a:pPr>
            <a:endParaRPr lang="en-US" dirty="0"/>
          </a:p>
          <a:p>
            <a:pPr lvl="1">
              <a:spcBef>
                <a:spcPts val="1800"/>
              </a:spcBef>
            </a:pPr>
            <a:endParaRPr lang="en-US" dirty="0"/>
          </a:p>
          <a:p>
            <a:pPr lvl="1">
              <a:spcBef>
                <a:spcPts val="1800"/>
              </a:spcBef>
            </a:pPr>
            <a:endParaRPr lang="en-US" dirty="0"/>
          </a:p>
          <a:p>
            <a:pPr lvl="1">
              <a:spcBef>
                <a:spcPts val="1800"/>
              </a:spcBef>
            </a:pPr>
            <a:endParaRPr lang="en-US" dirty="0"/>
          </a:p>
        </p:txBody>
      </p:sp>
      <p:sp>
        <p:nvSpPr>
          <p:cNvPr id="4" name="Title 3">
            <a:extLst>
              <a:ext uri="{FF2B5EF4-FFF2-40B4-BE49-F238E27FC236}">
                <a16:creationId xmlns:a16="http://schemas.microsoft.com/office/drawing/2014/main" id="{20EF002C-1FD3-4BC0-AD45-76610232D762}"/>
              </a:ext>
            </a:extLst>
          </p:cNvPr>
          <p:cNvSpPr>
            <a:spLocks noGrp="1"/>
          </p:cNvSpPr>
          <p:nvPr>
            <p:ph type="title"/>
          </p:nvPr>
        </p:nvSpPr>
        <p:spPr/>
        <p:txBody>
          <a:bodyPr/>
          <a:lstStyle/>
          <a:p>
            <a:r>
              <a:rPr lang="en-US" dirty="0"/>
              <a:t>SEPTA Forward: Bus Revolution </a:t>
            </a:r>
          </a:p>
        </p:txBody>
      </p:sp>
      <p:sp>
        <p:nvSpPr>
          <p:cNvPr id="7" name="Text Placeholder 4">
            <a:extLst>
              <a:ext uri="{FF2B5EF4-FFF2-40B4-BE49-F238E27FC236}">
                <a16:creationId xmlns:a16="http://schemas.microsoft.com/office/drawing/2014/main" id="{C7FD8FC6-5105-4F36-8201-FA293673AA06}"/>
              </a:ext>
            </a:extLst>
          </p:cNvPr>
          <p:cNvSpPr txBox="1">
            <a:spLocks/>
          </p:cNvSpPr>
          <p:nvPr/>
        </p:nvSpPr>
        <p:spPr>
          <a:xfrm>
            <a:off x="462190" y="1693782"/>
            <a:ext cx="11274552" cy="557204"/>
          </a:xfrm>
          <a:prstGeom prst="rect">
            <a:avLst/>
          </a:prstGeom>
        </p:spPr>
        <p:txBody>
          <a:bodyPr/>
          <a:lstStyle>
            <a:lvl1pPr marL="228600" indent="-228600" algn="l" defTabSz="914400" rtl="0" eaLnBrk="1" latinLnBrk="0" hangingPunct="1">
              <a:lnSpc>
                <a:spcPct val="110000"/>
              </a:lnSpc>
              <a:spcBef>
                <a:spcPts val="1000"/>
              </a:spcBef>
              <a:buClr>
                <a:schemeClr val="accent1"/>
              </a:buClr>
              <a:buSzPct val="80000"/>
              <a:buFont typeface="Wingdings" panose="05000000000000000000" pitchFamily="2" charset="2"/>
              <a:buChar char="§"/>
              <a:defRPr sz="2400" kern="1200">
                <a:solidFill>
                  <a:schemeClr val="tx1"/>
                </a:solidFill>
                <a:latin typeface="+mn-lt"/>
                <a:ea typeface="+mn-ea"/>
                <a:cs typeface="+mn-cs"/>
              </a:defRPr>
            </a:lvl1pPr>
            <a:lvl2pPr marL="461963" indent="-234950" algn="l" defTabSz="914400" rtl="0" eaLnBrk="1" latinLnBrk="0" hangingPunct="1">
              <a:lnSpc>
                <a:spcPct val="110000"/>
              </a:lnSpc>
              <a:spcBef>
                <a:spcPts val="500"/>
              </a:spcBef>
              <a:buClr>
                <a:schemeClr val="accent1"/>
              </a:buClr>
              <a:buSzPct val="85000"/>
              <a:buFont typeface="Tw Cen MT" panose="020B0602020104020603" pitchFamily="34" charset="0"/>
              <a:buChar char="–"/>
              <a:defRPr sz="2000" kern="1200">
                <a:solidFill>
                  <a:schemeClr val="tx1"/>
                </a:solidFill>
                <a:latin typeface="+mn-lt"/>
                <a:ea typeface="+mn-ea"/>
                <a:cs typeface="+mn-cs"/>
              </a:defRPr>
            </a:lvl2pPr>
            <a:lvl3pPr marL="687388" indent="-225425" algn="l" defTabSz="914400" rtl="0" eaLnBrk="1" latinLnBrk="0" hangingPunct="1">
              <a:lnSpc>
                <a:spcPct val="110000"/>
              </a:lnSpc>
              <a:spcBef>
                <a:spcPts val="500"/>
              </a:spcBef>
              <a:buClr>
                <a:schemeClr val="accent1"/>
              </a:buClr>
              <a:buSzPct val="60000"/>
              <a:buFont typeface="Courier New" panose="02070309020205020404" pitchFamily="49" charset="0"/>
              <a:buChar char="o"/>
              <a:defRPr sz="1800" kern="1200">
                <a:solidFill>
                  <a:schemeClr val="tx1"/>
                </a:solidFill>
                <a:latin typeface="+mn-lt"/>
                <a:ea typeface="+mn-ea"/>
                <a:cs typeface="+mn-cs"/>
              </a:defRPr>
            </a:lvl3pPr>
            <a:lvl4pPr marL="914400" indent="-227013" algn="l" defTabSz="914400" rtl="0" eaLnBrk="1" latinLnBrk="0" hangingPunct="1">
              <a:lnSpc>
                <a:spcPct val="110000"/>
              </a:lnSpc>
              <a:spcBef>
                <a:spcPts val="500"/>
              </a:spcBef>
              <a:buClr>
                <a:schemeClr val="accent1"/>
              </a:buClr>
              <a:buSzPct val="100000"/>
              <a:buFont typeface="Arial" panose="020B0604020202020204" pitchFamily="34" charset="0"/>
              <a:buChar char="•"/>
              <a:tabLst/>
              <a:defRPr sz="1800" kern="1200">
                <a:solidFill>
                  <a:schemeClr val="tx1"/>
                </a:solidFill>
                <a:latin typeface="+mn-lt"/>
                <a:ea typeface="+mn-ea"/>
                <a:cs typeface="+mn-cs"/>
              </a:defRPr>
            </a:lvl4pPr>
            <a:lvl5pPr marL="2063750" indent="-234950" algn="l" defTabSz="914400" rtl="0" eaLnBrk="1" latinLnBrk="0" hangingPunct="1">
              <a:lnSpc>
                <a:spcPct val="90000"/>
              </a:lnSpc>
              <a:spcBef>
                <a:spcPts val="500"/>
              </a:spcBef>
              <a:buFont typeface="Gotham Book" panose="02000604040000020004" pitchFamily="50"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b="1" cap="all" dirty="0">
              <a:solidFill>
                <a:sysClr val="windowText" lastClr="000000"/>
              </a:solidFill>
            </a:endParaRPr>
          </a:p>
        </p:txBody>
      </p:sp>
      <p:pic>
        <p:nvPicPr>
          <p:cNvPr id="8" name="Graphic 7">
            <a:extLst>
              <a:ext uri="{FF2B5EF4-FFF2-40B4-BE49-F238E27FC236}">
                <a16:creationId xmlns:a16="http://schemas.microsoft.com/office/drawing/2014/main" id="{4B3F15D6-9B32-467A-942D-D1C8F6E21E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48350" y="2204397"/>
            <a:ext cx="941570" cy="1198362"/>
          </a:xfrm>
          <a:prstGeom prst="rect">
            <a:avLst/>
          </a:prstGeom>
        </p:spPr>
      </p:pic>
      <p:pic>
        <p:nvPicPr>
          <p:cNvPr id="9" name="Graphic 8">
            <a:extLst>
              <a:ext uri="{FF2B5EF4-FFF2-40B4-BE49-F238E27FC236}">
                <a16:creationId xmlns:a16="http://schemas.microsoft.com/office/drawing/2014/main" id="{21902D90-2B2D-44DB-BB22-8F85FBC62F1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20601" y="3630466"/>
            <a:ext cx="797068" cy="1067261"/>
          </a:xfrm>
          <a:prstGeom prst="rect">
            <a:avLst/>
          </a:prstGeom>
        </p:spPr>
      </p:pic>
      <p:pic>
        <p:nvPicPr>
          <p:cNvPr id="10" name="Graphic 9">
            <a:extLst>
              <a:ext uri="{FF2B5EF4-FFF2-40B4-BE49-F238E27FC236}">
                <a16:creationId xmlns:a16="http://schemas.microsoft.com/office/drawing/2014/main" id="{47FE4482-1F3C-4250-A7C5-515A7B20E0D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84476" y="5060374"/>
            <a:ext cx="941570" cy="905356"/>
          </a:xfrm>
          <a:prstGeom prst="rect">
            <a:avLst/>
          </a:prstGeom>
        </p:spPr>
      </p:pic>
    </p:spTree>
    <p:extLst>
      <p:ext uri="{BB962C8B-B14F-4D97-AF65-F5344CB8AC3E}">
        <p14:creationId xmlns:p14="http://schemas.microsoft.com/office/powerpoint/2010/main" val="3081247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70993C-BDD7-4A7A-8B83-3CE4FE8544FE}"/>
              </a:ext>
            </a:extLst>
          </p:cNvPr>
          <p:cNvSpPr>
            <a:spLocks noGrp="1"/>
          </p:cNvSpPr>
          <p:nvPr>
            <p:ph type="title"/>
          </p:nvPr>
        </p:nvSpPr>
        <p:spPr>
          <a:xfrm>
            <a:off x="457200" y="594360"/>
            <a:ext cx="11274552" cy="1178293"/>
          </a:xfrm>
        </p:spPr>
        <p:txBody>
          <a:bodyPr anchor="t">
            <a:normAutofit fontScale="90000"/>
          </a:bodyPr>
          <a:lstStyle/>
          <a:p>
            <a:r>
              <a:rPr lang="en-US" dirty="0">
                <a:solidFill>
                  <a:schemeClr val="bg1">
                    <a:lumMod val="50000"/>
                  </a:schemeClr>
                </a:solidFill>
              </a:rPr>
              <a:t>Project Overview</a:t>
            </a:r>
            <a:br>
              <a:rPr lang="en-US" dirty="0"/>
            </a:br>
            <a:r>
              <a:rPr lang="en-US" dirty="0"/>
              <a:t>Technical Analysis and Community Engagement</a:t>
            </a:r>
          </a:p>
        </p:txBody>
      </p:sp>
      <p:sp>
        <p:nvSpPr>
          <p:cNvPr id="15" name="Slide Number Placeholder 5">
            <a:extLst>
              <a:ext uri="{FF2B5EF4-FFF2-40B4-BE49-F238E27FC236}">
                <a16:creationId xmlns:a16="http://schemas.microsoft.com/office/drawing/2014/main" id="{7290F78B-F9FA-49AD-A984-80D55A3C286D}"/>
              </a:ext>
            </a:extLst>
          </p:cNvPr>
          <p:cNvSpPr>
            <a:spLocks noGrp="1"/>
          </p:cNvSpPr>
          <p:nvPr>
            <p:ph type="sldNum" sz="quarter" idx="4"/>
          </p:nvPr>
        </p:nvSpPr>
        <p:spPr/>
        <p:txBody>
          <a:bodyPr/>
          <a:lstStyle/>
          <a:p>
            <a:pPr>
              <a:spcAft>
                <a:spcPts val="600"/>
              </a:spcAft>
            </a:pPr>
            <a:fld id="{C52A4042-46D4-4582-A3E5-9D790DCCF68C}" type="slidenum">
              <a:rPr lang="en-US" smtClean="0"/>
              <a:pPr>
                <a:spcAft>
                  <a:spcPts val="600"/>
                </a:spcAft>
              </a:pPr>
              <a:t>6</a:t>
            </a:fld>
            <a:endParaRPr lang="en-US">
              <a:solidFill>
                <a:schemeClr val="bg1">
                  <a:lumMod val="65000"/>
                </a:schemeClr>
              </a:solidFill>
            </a:endParaRPr>
          </a:p>
        </p:txBody>
      </p:sp>
      <p:pic>
        <p:nvPicPr>
          <p:cNvPr id="6" name="Graphic 5">
            <a:extLst>
              <a:ext uri="{FF2B5EF4-FFF2-40B4-BE49-F238E27FC236}">
                <a16:creationId xmlns:a16="http://schemas.microsoft.com/office/drawing/2014/main" id="{E76EE21E-A457-4E63-BBDF-23B2567C7FC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42" r="-3479" b="60583"/>
          <a:stretch/>
        </p:blipFill>
        <p:spPr>
          <a:xfrm flipH="1">
            <a:off x="102476" y="5919652"/>
            <a:ext cx="11834648" cy="938348"/>
          </a:xfrm>
          <a:prstGeom prst="rect">
            <a:avLst/>
          </a:prstGeom>
        </p:spPr>
      </p:pic>
      <p:pic>
        <p:nvPicPr>
          <p:cNvPr id="8" name="Picture 7" descr="A picture containing diagram&#10;&#10;Description automatically generated">
            <a:extLst>
              <a:ext uri="{FF2B5EF4-FFF2-40B4-BE49-F238E27FC236}">
                <a16:creationId xmlns:a16="http://schemas.microsoft.com/office/drawing/2014/main" id="{A4782CBB-5E40-45CD-9CBD-D17E07CEA12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55" t="28841" r="1735" b="20949"/>
          <a:stretch/>
        </p:blipFill>
        <p:spPr>
          <a:xfrm>
            <a:off x="192864" y="1852375"/>
            <a:ext cx="11803224" cy="3442996"/>
          </a:xfrm>
          <a:prstGeom prst="rect">
            <a:avLst/>
          </a:prstGeom>
        </p:spPr>
      </p:pic>
      <p:pic>
        <p:nvPicPr>
          <p:cNvPr id="10" name="Picture 9">
            <a:extLst>
              <a:ext uri="{FF2B5EF4-FFF2-40B4-BE49-F238E27FC236}">
                <a16:creationId xmlns:a16="http://schemas.microsoft.com/office/drawing/2014/main" id="{33E03E8D-E5E8-4002-AFC1-24C8FC95926D}"/>
              </a:ext>
            </a:extLst>
          </p:cNvPr>
          <p:cNvPicPr>
            <a:picLocks noChangeAspect="1"/>
          </p:cNvPicPr>
          <p:nvPr/>
        </p:nvPicPr>
        <p:blipFill>
          <a:blip r:embed="rId6"/>
          <a:stretch>
            <a:fillRect/>
          </a:stretch>
        </p:blipFill>
        <p:spPr>
          <a:xfrm>
            <a:off x="970320" y="4278856"/>
            <a:ext cx="10104080" cy="1328655"/>
          </a:xfrm>
          <a:prstGeom prst="rect">
            <a:avLst/>
          </a:prstGeom>
        </p:spPr>
      </p:pic>
      <p:sp>
        <p:nvSpPr>
          <p:cNvPr id="2" name="Rectangle 1">
            <a:extLst>
              <a:ext uri="{FF2B5EF4-FFF2-40B4-BE49-F238E27FC236}">
                <a16:creationId xmlns:a16="http://schemas.microsoft.com/office/drawing/2014/main" id="{9E663241-FCE1-4FF3-85D5-C04C41CD1173}"/>
              </a:ext>
            </a:extLst>
          </p:cNvPr>
          <p:cNvSpPr/>
          <p:nvPr/>
        </p:nvSpPr>
        <p:spPr>
          <a:xfrm>
            <a:off x="4184542" y="5215180"/>
            <a:ext cx="3797085" cy="302217"/>
          </a:xfrm>
          <a:prstGeom prst="rect">
            <a:avLst/>
          </a:prstGeom>
          <a:solidFill>
            <a:srgbClr val="A4A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92C75FD-BD9B-4A11-A18D-86E7A99C39D3}"/>
              </a:ext>
            </a:extLst>
          </p:cNvPr>
          <p:cNvSpPr txBox="1"/>
          <p:nvPr/>
        </p:nvSpPr>
        <p:spPr>
          <a:xfrm>
            <a:off x="2665709" y="5221204"/>
            <a:ext cx="6346556" cy="307777"/>
          </a:xfrm>
          <a:prstGeom prst="rect">
            <a:avLst/>
          </a:prstGeom>
          <a:noFill/>
        </p:spPr>
        <p:txBody>
          <a:bodyPr wrap="square" rtlCol="0">
            <a:spAutoFit/>
          </a:bodyPr>
          <a:lstStyle/>
          <a:p>
            <a:pPr algn="ctr"/>
            <a:r>
              <a:rPr lang="en-US" sz="1400" b="1">
                <a:solidFill>
                  <a:schemeClr val="bg1">
                    <a:lumMod val="95000"/>
                  </a:schemeClr>
                </a:solidFill>
              </a:rPr>
              <a:t>OPERATOR, STAKEHOLDER, AND PUBLIC ENGAGEMENT</a:t>
            </a:r>
          </a:p>
        </p:txBody>
      </p:sp>
    </p:spTree>
    <p:extLst>
      <p:ext uri="{BB962C8B-B14F-4D97-AF65-F5344CB8AC3E}">
        <p14:creationId xmlns:p14="http://schemas.microsoft.com/office/powerpoint/2010/main" val="3683757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3EA081-6506-4F52-99C4-C8C947E8CB03}"/>
              </a:ext>
            </a:extLst>
          </p:cNvPr>
          <p:cNvSpPr>
            <a:spLocks noGrp="1"/>
          </p:cNvSpPr>
          <p:nvPr>
            <p:ph type="body" sz="quarter" idx="10"/>
          </p:nvPr>
        </p:nvSpPr>
        <p:spPr>
          <a:xfrm>
            <a:off x="774700" y="1675343"/>
            <a:ext cx="7695124" cy="1853328"/>
          </a:xfrm>
        </p:spPr>
        <p:txBody>
          <a:bodyPr/>
          <a:lstStyle/>
          <a:p>
            <a:r>
              <a:rPr lang="en-US"/>
              <a:t>Early Findings: </a:t>
            </a:r>
          </a:p>
          <a:p>
            <a:r>
              <a:rPr lang="en-US"/>
              <a:t>Market Analysis</a:t>
            </a:r>
          </a:p>
        </p:txBody>
      </p:sp>
      <p:sp>
        <p:nvSpPr>
          <p:cNvPr id="3" name="Text Placeholder 2">
            <a:extLst>
              <a:ext uri="{FF2B5EF4-FFF2-40B4-BE49-F238E27FC236}">
                <a16:creationId xmlns:a16="http://schemas.microsoft.com/office/drawing/2014/main" id="{45996D67-7490-40AC-ADCD-1BE7DD5F0492}"/>
              </a:ext>
            </a:extLst>
          </p:cNvPr>
          <p:cNvSpPr>
            <a:spLocks noGrp="1"/>
          </p:cNvSpPr>
          <p:nvPr>
            <p:ph type="body" sz="quarter" idx="11"/>
          </p:nvPr>
        </p:nvSpPr>
        <p:spPr>
          <a:solidFill>
            <a:schemeClr val="accent5"/>
          </a:solidFill>
        </p:spPr>
        <p:txBody>
          <a:bodyPr/>
          <a:lstStyle/>
          <a:p>
            <a:endParaRPr lang="en-US"/>
          </a:p>
        </p:txBody>
      </p:sp>
      <p:sp>
        <p:nvSpPr>
          <p:cNvPr id="5" name="Text Placeholder 4">
            <a:extLst>
              <a:ext uri="{FF2B5EF4-FFF2-40B4-BE49-F238E27FC236}">
                <a16:creationId xmlns:a16="http://schemas.microsoft.com/office/drawing/2014/main" id="{0FF6EDA9-CA27-433A-AA28-ED5910045E47}"/>
              </a:ext>
            </a:extLst>
          </p:cNvPr>
          <p:cNvSpPr>
            <a:spLocks noGrp="1"/>
          </p:cNvSpPr>
          <p:nvPr>
            <p:ph type="body" sz="quarter" idx="12"/>
          </p:nvPr>
        </p:nvSpPr>
        <p:spPr>
          <a:solidFill>
            <a:schemeClr val="accent5"/>
          </a:solidFill>
        </p:spPr>
        <p:txBody>
          <a:bodyPr/>
          <a:lstStyle/>
          <a:p>
            <a:r>
              <a:rPr lang="en-US"/>
              <a:t>2</a:t>
            </a:r>
          </a:p>
        </p:txBody>
      </p:sp>
      <p:sp>
        <p:nvSpPr>
          <p:cNvPr id="4" name="Slide Number Placeholder 3">
            <a:extLst>
              <a:ext uri="{FF2B5EF4-FFF2-40B4-BE49-F238E27FC236}">
                <a16:creationId xmlns:a16="http://schemas.microsoft.com/office/drawing/2014/main" id="{DD2ADE92-E640-4057-82ED-091BAF6C8524}"/>
              </a:ext>
            </a:extLst>
          </p:cNvPr>
          <p:cNvSpPr>
            <a:spLocks noGrp="1"/>
          </p:cNvSpPr>
          <p:nvPr>
            <p:ph type="sldNum" sz="quarter" idx="4294967295"/>
          </p:nvPr>
        </p:nvSpPr>
        <p:spPr>
          <a:xfrm>
            <a:off x="11737975" y="6496050"/>
            <a:ext cx="454025" cy="365125"/>
          </a:xfrm>
        </p:spPr>
        <p:txBody>
          <a:bodyPr/>
          <a:lstStyle/>
          <a:p>
            <a:fld id="{C52A4042-46D4-4582-A3E5-9D790DCCF68C}" type="slidenum">
              <a:rPr lang="en-US" smtClean="0"/>
              <a:pPr/>
              <a:t>7</a:t>
            </a:fld>
            <a:endParaRPr lang="en-US">
              <a:solidFill>
                <a:schemeClr val="bg1">
                  <a:lumMod val="65000"/>
                </a:schemeClr>
              </a:solidFill>
            </a:endParaRPr>
          </a:p>
        </p:txBody>
      </p:sp>
    </p:spTree>
    <p:extLst>
      <p:ext uri="{BB962C8B-B14F-4D97-AF65-F5344CB8AC3E}">
        <p14:creationId xmlns:p14="http://schemas.microsoft.com/office/powerpoint/2010/main" val="222250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Map&#10;&#10;Description automatically generated">
            <a:extLst>
              <a:ext uri="{FF2B5EF4-FFF2-40B4-BE49-F238E27FC236}">
                <a16:creationId xmlns:a16="http://schemas.microsoft.com/office/drawing/2014/main" id="{E537E2A2-89EF-431B-AB99-E106E68F799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p:pic>
      <p:sp>
        <p:nvSpPr>
          <p:cNvPr id="21" name="Title 20">
            <a:extLst>
              <a:ext uri="{FF2B5EF4-FFF2-40B4-BE49-F238E27FC236}">
                <a16:creationId xmlns:a16="http://schemas.microsoft.com/office/drawing/2014/main" id="{DB105DA2-2B8B-4D1C-A505-EF6CF0140185}"/>
              </a:ext>
            </a:extLst>
          </p:cNvPr>
          <p:cNvSpPr>
            <a:spLocks noGrp="1"/>
          </p:cNvSpPr>
          <p:nvPr>
            <p:ph type="title"/>
          </p:nvPr>
        </p:nvSpPr>
        <p:spPr/>
        <p:txBody>
          <a:bodyPr/>
          <a:lstStyle/>
          <a:p>
            <a:r>
              <a:rPr lang="en-US"/>
              <a:t>Population Density</a:t>
            </a:r>
          </a:p>
        </p:txBody>
      </p:sp>
      <p:sp>
        <p:nvSpPr>
          <p:cNvPr id="5" name="Content Placeholder 4">
            <a:extLst>
              <a:ext uri="{FF2B5EF4-FFF2-40B4-BE49-F238E27FC236}">
                <a16:creationId xmlns:a16="http://schemas.microsoft.com/office/drawing/2014/main" id="{C2B1ECDC-F14A-414A-86EF-09B660BD6D42}"/>
              </a:ext>
            </a:extLst>
          </p:cNvPr>
          <p:cNvSpPr>
            <a:spLocks noGrp="1"/>
          </p:cNvSpPr>
          <p:nvPr>
            <p:ph idx="16"/>
          </p:nvPr>
        </p:nvSpPr>
        <p:spPr>
          <a:xfrm>
            <a:off x="457200" y="1385539"/>
            <a:ext cx="6248400" cy="4878101"/>
          </a:xfrm>
        </p:spPr>
        <p:txBody>
          <a:bodyPr/>
          <a:lstStyle/>
          <a:p>
            <a:r>
              <a:rPr lang="en-US"/>
              <a:t>Higher densities </a:t>
            </a:r>
            <a:r>
              <a:rPr lang="en-US" dirty="0"/>
              <a:t>= </a:t>
            </a:r>
            <a:r>
              <a:rPr lang="en-US"/>
              <a:t>higher levels of transit demand</a:t>
            </a:r>
          </a:p>
          <a:p>
            <a:r>
              <a:rPr lang="en-US" sz="2000" dirty="0"/>
              <a:t>SEPTA </a:t>
            </a:r>
            <a:r>
              <a:rPr lang="en-US" sz="2000"/>
              <a:t>service area </a:t>
            </a:r>
            <a:r>
              <a:rPr lang="en-US" sz="2000" dirty="0"/>
              <a:t>-</a:t>
            </a:r>
            <a:r>
              <a:rPr lang="en-US" sz="2000"/>
              <a:t> 3.4 million residents in 2019</a:t>
            </a:r>
          </a:p>
          <a:p>
            <a:r>
              <a:rPr lang="en-US" sz="2000"/>
              <a:t>Population density highest in </a:t>
            </a:r>
            <a:r>
              <a:rPr lang="en-US"/>
              <a:t>City of Philadelphia</a:t>
            </a:r>
          </a:p>
          <a:p>
            <a:r>
              <a:rPr lang="en-US"/>
              <a:t>Density drops off outside of Philadelphia</a:t>
            </a:r>
          </a:p>
          <a:p>
            <a:pPr lvl="1"/>
            <a:endParaRPr lang="en-US"/>
          </a:p>
        </p:txBody>
      </p:sp>
      <p:sp>
        <p:nvSpPr>
          <p:cNvPr id="10" name="Slide Number Placeholder 9">
            <a:extLst>
              <a:ext uri="{FF2B5EF4-FFF2-40B4-BE49-F238E27FC236}">
                <a16:creationId xmlns:a16="http://schemas.microsoft.com/office/drawing/2014/main" id="{C34F24B1-FE52-4B1D-BC2E-E9CE74965E62}"/>
              </a:ext>
            </a:extLst>
          </p:cNvPr>
          <p:cNvSpPr>
            <a:spLocks noGrp="1"/>
          </p:cNvSpPr>
          <p:nvPr>
            <p:ph type="sldNum" sz="quarter" idx="4"/>
          </p:nvPr>
        </p:nvSpPr>
        <p:spPr/>
        <p:txBody>
          <a:bodyPr/>
          <a:lstStyle/>
          <a:p>
            <a:fld id="{C52A4042-46D4-4582-A3E5-9D790DCCF68C}" type="slidenum">
              <a:rPr lang="en-US" smtClean="0"/>
              <a:pPr/>
              <a:t>8</a:t>
            </a:fld>
            <a:endParaRPr lang="en-US">
              <a:solidFill>
                <a:schemeClr val="bg1">
                  <a:lumMod val="65000"/>
                </a:schemeClr>
              </a:solidFill>
            </a:endParaRPr>
          </a:p>
        </p:txBody>
      </p:sp>
      <p:sp>
        <p:nvSpPr>
          <p:cNvPr id="3" name="Text Placeholder 2">
            <a:extLst>
              <a:ext uri="{FF2B5EF4-FFF2-40B4-BE49-F238E27FC236}">
                <a16:creationId xmlns:a16="http://schemas.microsoft.com/office/drawing/2014/main" id="{C8EE6D11-7068-4E62-82CB-C51C15541B55}"/>
              </a:ext>
            </a:extLst>
          </p:cNvPr>
          <p:cNvSpPr>
            <a:spLocks noGrp="1"/>
          </p:cNvSpPr>
          <p:nvPr>
            <p:ph type="body" sz="quarter" idx="10"/>
          </p:nvPr>
        </p:nvSpPr>
        <p:spPr>
          <a:xfrm>
            <a:off x="594360" y="0"/>
            <a:ext cx="1396536" cy="351635"/>
          </a:xfrm>
          <a:solidFill>
            <a:schemeClr val="accent5"/>
          </a:solidFill>
        </p:spPr>
        <p:txBody>
          <a:bodyPr/>
          <a:lstStyle/>
          <a:p>
            <a:r>
              <a:rPr lang="en-US"/>
              <a:t>Market analysis</a:t>
            </a:r>
          </a:p>
        </p:txBody>
      </p:sp>
      <p:pic>
        <p:nvPicPr>
          <p:cNvPr id="9" name="Picture 8">
            <a:extLst>
              <a:ext uri="{FF2B5EF4-FFF2-40B4-BE49-F238E27FC236}">
                <a16:creationId xmlns:a16="http://schemas.microsoft.com/office/drawing/2014/main" id="{B936E84D-172B-4BF9-BB45-3E0311DF358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3051"/>
            <a:ext cx="5486400" cy="6858000"/>
          </a:xfrm>
          <a:prstGeom prst="rect">
            <a:avLst/>
          </a:prstGeom>
          <a:noFill/>
          <a:ln>
            <a:noFill/>
          </a:ln>
        </p:spPr>
      </p:pic>
      <p:sp>
        <p:nvSpPr>
          <p:cNvPr id="2" name="Rectangle 1">
            <a:extLst>
              <a:ext uri="{FF2B5EF4-FFF2-40B4-BE49-F238E27FC236}">
                <a16:creationId xmlns:a16="http://schemas.microsoft.com/office/drawing/2014/main" id="{27151176-C391-4BC9-837A-C0CDE62873F9}"/>
              </a:ext>
            </a:extLst>
          </p:cNvPr>
          <p:cNvSpPr/>
          <p:nvPr/>
        </p:nvSpPr>
        <p:spPr>
          <a:xfrm>
            <a:off x="8204662" y="1385539"/>
            <a:ext cx="2975956" cy="29620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2552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DB105DA2-2B8B-4D1C-A505-EF6CF0140185}"/>
              </a:ext>
            </a:extLst>
          </p:cNvPr>
          <p:cNvSpPr>
            <a:spLocks noGrp="1"/>
          </p:cNvSpPr>
          <p:nvPr>
            <p:ph type="title"/>
          </p:nvPr>
        </p:nvSpPr>
        <p:spPr>
          <a:xfrm>
            <a:off x="457200" y="594360"/>
            <a:ext cx="7663758" cy="1329082"/>
          </a:xfrm>
        </p:spPr>
        <p:txBody>
          <a:bodyPr/>
          <a:lstStyle/>
          <a:p>
            <a:r>
              <a:rPr lang="en-US"/>
              <a:t>Transit Critical Populations</a:t>
            </a:r>
          </a:p>
        </p:txBody>
      </p:sp>
      <p:sp>
        <p:nvSpPr>
          <p:cNvPr id="10" name="Slide Number Placeholder 9">
            <a:extLst>
              <a:ext uri="{FF2B5EF4-FFF2-40B4-BE49-F238E27FC236}">
                <a16:creationId xmlns:a16="http://schemas.microsoft.com/office/drawing/2014/main" id="{C34F24B1-FE52-4B1D-BC2E-E9CE74965E62}"/>
              </a:ext>
            </a:extLst>
          </p:cNvPr>
          <p:cNvSpPr>
            <a:spLocks noGrp="1"/>
          </p:cNvSpPr>
          <p:nvPr>
            <p:ph type="sldNum" sz="quarter" idx="4"/>
          </p:nvPr>
        </p:nvSpPr>
        <p:spPr/>
        <p:txBody>
          <a:bodyPr/>
          <a:lstStyle/>
          <a:p>
            <a:fld id="{C52A4042-46D4-4582-A3E5-9D790DCCF68C}" type="slidenum">
              <a:rPr lang="en-US" smtClean="0"/>
              <a:pPr/>
              <a:t>9</a:t>
            </a:fld>
            <a:endParaRPr lang="en-US">
              <a:solidFill>
                <a:schemeClr val="bg1">
                  <a:lumMod val="65000"/>
                </a:schemeClr>
              </a:solidFill>
            </a:endParaRPr>
          </a:p>
        </p:txBody>
      </p:sp>
      <p:sp>
        <p:nvSpPr>
          <p:cNvPr id="3" name="Text Placeholder 2">
            <a:extLst>
              <a:ext uri="{FF2B5EF4-FFF2-40B4-BE49-F238E27FC236}">
                <a16:creationId xmlns:a16="http://schemas.microsoft.com/office/drawing/2014/main" id="{C8EE6D11-7068-4E62-82CB-C51C15541B55}"/>
              </a:ext>
            </a:extLst>
          </p:cNvPr>
          <p:cNvSpPr>
            <a:spLocks noGrp="1"/>
          </p:cNvSpPr>
          <p:nvPr>
            <p:ph type="body" sz="quarter" idx="10"/>
          </p:nvPr>
        </p:nvSpPr>
        <p:spPr>
          <a:xfrm>
            <a:off x="594360" y="0"/>
            <a:ext cx="1396536" cy="351635"/>
          </a:xfrm>
          <a:solidFill>
            <a:schemeClr val="accent5"/>
          </a:solidFill>
        </p:spPr>
        <p:txBody>
          <a:bodyPr/>
          <a:lstStyle/>
          <a:p>
            <a:r>
              <a:rPr lang="en-US"/>
              <a:t>Market analysis</a:t>
            </a:r>
          </a:p>
        </p:txBody>
      </p:sp>
      <p:pic>
        <p:nvPicPr>
          <p:cNvPr id="8" name="Content Placeholder 7" descr="Map&#10;&#10;Description automatically generated">
            <a:extLst>
              <a:ext uri="{FF2B5EF4-FFF2-40B4-BE49-F238E27FC236}">
                <a16:creationId xmlns:a16="http://schemas.microsoft.com/office/drawing/2014/main" id="{FBEA5F4B-DF9A-41EA-B756-E55A647290C4}"/>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314944" y="1486586"/>
            <a:ext cx="3877056" cy="4846320"/>
          </a:xfrm>
        </p:spPr>
      </p:pic>
      <p:pic>
        <p:nvPicPr>
          <p:cNvPr id="11" name="Picture 10" descr="Map&#10;&#10;Description automatically generated">
            <a:extLst>
              <a:ext uri="{FF2B5EF4-FFF2-40B4-BE49-F238E27FC236}">
                <a16:creationId xmlns:a16="http://schemas.microsoft.com/office/drawing/2014/main" id="{F767349E-8317-4143-8ABB-57BACE555E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64377" y="1486586"/>
            <a:ext cx="3877056" cy="4846320"/>
          </a:xfrm>
          <a:prstGeom prst="rect">
            <a:avLst/>
          </a:prstGeom>
        </p:spPr>
      </p:pic>
      <p:pic>
        <p:nvPicPr>
          <p:cNvPr id="13" name="Picture 12" descr="Map&#10;&#10;Description automatically generated">
            <a:extLst>
              <a:ext uri="{FF2B5EF4-FFF2-40B4-BE49-F238E27FC236}">
                <a16:creationId xmlns:a16="http://schemas.microsoft.com/office/drawing/2014/main" id="{B80C7D35-DC40-4A6A-ABE3-87FFE374C2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860" y="1486648"/>
            <a:ext cx="3877007" cy="4846258"/>
          </a:xfrm>
          <a:prstGeom prst="rect">
            <a:avLst/>
          </a:prstGeom>
        </p:spPr>
      </p:pic>
    </p:spTree>
    <p:extLst>
      <p:ext uri="{BB962C8B-B14F-4D97-AF65-F5344CB8AC3E}">
        <p14:creationId xmlns:p14="http://schemas.microsoft.com/office/powerpoint/2010/main" val="841845594"/>
      </p:ext>
    </p:extLst>
  </p:cSld>
  <p:clrMapOvr>
    <a:masterClrMapping/>
  </p:clrMapOvr>
</p:sld>
</file>

<file path=ppt/theme/theme1.xml><?xml version="1.0" encoding="utf-8"?>
<a:theme xmlns:a="http://schemas.openxmlformats.org/drawingml/2006/main" name="Master Slide">
  <a:themeElements>
    <a:clrScheme name="Custom 13">
      <a:dk1>
        <a:sysClr val="windowText" lastClr="000000"/>
      </a:dk1>
      <a:lt1>
        <a:sysClr val="window" lastClr="FFFFFF"/>
      </a:lt1>
      <a:dk2>
        <a:srgbClr val="64636B"/>
      </a:dk2>
      <a:lt2>
        <a:srgbClr val="F2F2F2"/>
      </a:lt2>
      <a:accent1>
        <a:srgbClr val="5CA8E1"/>
      </a:accent1>
      <a:accent2>
        <a:srgbClr val="F7B500"/>
      </a:accent2>
      <a:accent3>
        <a:srgbClr val="876EDD"/>
      </a:accent3>
      <a:accent4>
        <a:srgbClr val="9D0731"/>
      </a:accent4>
      <a:accent5>
        <a:srgbClr val="05AFAC"/>
      </a:accent5>
      <a:accent6>
        <a:srgbClr val="AADB77"/>
      </a:accent6>
      <a:hlink>
        <a:srgbClr val="5CA8E1"/>
      </a:hlink>
      <a:folHlink>
        <a:srgbClr val="876EDD"/>
      </a:folHlink>
    </a:clrScheme>
    <a:fontScheme name="SEPTA Bus Revolution 2021 (PPT)">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PTA PPT Template 20210729.pptx  -  Read-Only" id="{80ED9228-A998-4929-914A-934D5E3EF00B}" vid="{21130F80-7F02-41EC-AE5B-5643C53851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0D8ABC80AF248409B062131ADAEB348" ma:contentTypeVersion="13" ma:contentTypeDescription="Create a new document." ma:contentTypeScope="" ma:versionID="9ce885a9c3f5e26d810abc621850928b">
  <xsd:schema xmlns:xsd="http://www.w3.org/2001/XMLSchema" xmlns:xs="http://www.w3.org/2001/XMLSchema" xmlns:p="http://schemas.microsoft.com/office/2006/metadata/properties" xmlns:ns3="7a9084b5-aaea-4044-97e5-7df1b6c14389" xmlns:ns4="34dbfa29-7694-483f-98db-e6a48063865c" targetNamespace="http://schemas.microsoft.com/office/2006/metadata/properties" ma:root="true" ma:fieldsID="9009ac1786e91b98d263320ea7f61b53" ns3:_="" ns4:_="">
    <xsd:import namespace="7a9084b5-aaea-4044-97e5-7df1b6c14389"/>
    <xsd:import namespace="34dbfa29-7694-483f-98db-e6a48063865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9084b5-aaea-4044-97e5-7df1b6c143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dbfa29-7694-483f-98db-e6a48063865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4141E78-307C-45A6-BFD8-42DB926AADFF}">
  <ds:schemaRefs>
    <ds:schemaRef ds:uri="http://schemas.microsoft.com/sharepoint/v3/contenttype/forms"/>
  </ds:schemaRefs>
</ds:datastoreItem>
</file>

<file path=customXml/itemProps2.xml><?xml version="1.0" encoding="utf-8"?>
<ds:datastoreItem xmlns:ds="http://schemas.openxmlformats.org/officeDocument/2006/customXml" ds:itemID="{5D315E2E-ECB6-4E7B-BD1D-B7B6C8950C3E}">
  <ds:schemaRefs>
    <ds:schemaRef ds:uri="34dbfa29-7694-483f-98db-e6a48063865c"/>
    <ds:schemaRef ds:uri="7a9084b5-aaea-4044-97e5-7df1b6c1438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6437136-5D70-4F8F-9FA1-45AABB68F626}">
  <ds:schemaRefs>
    <ds:schemaRef ds:uri="http://purl.org/dc/terms/"/>
    <ds:schemaRef ds:uri="http://www.w3.org/XML/1998/namespace"/>
    <ds:schemaRef ds:uri="34dbfa29-7694-483f-98db-e6a48063865c"/>
    <ds:schemaRef ds:uri="http://purl.org/dc/elements/1.1/"/>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7a9084b5-aaea-4044-97e5-7df1b6c14389"/>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SEPTA Bus Rev Template - PPT</Template>
  <TotalTime>654</TotalTime>
  <Words>1248</Words>
  <Application>Microsoft Office PowerPoint</Application>
  <PresentationFormat>Widescreen</PresentationFormat>
  <Paragraphs>244</Paragraphs>
  <Slides>23</Slides>
  <Notes>8</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Gotham Book</vt:lpstr>
      <vt:lpstr>Helvetica Neue</vt:lpstr>
      <vt:lpstr>Roboto</vt:lpstr>
      <vt:lpstr>Roboto Condensed Light</vt:lpstr>
      <vt:lpstr>Wingdings</vt:lpstr>
      <vt:lpstr>Master Slide</vt:lpstr>
      <vt:lpstr>PowerPoint Presentation</vt:lpstr>
      <vt:lpstr>Agenda</vt:lpstr>
      <vt:lpstr>One Lifestyle Transit Network</vt:lpstr>
      <vt:lpstr>PowerPoint Presentation</vt:lpstr>
      <vt:lpstr>SEPTA Forward: Bus Revolution </vt:lpstr>
      <vt:lpstr>Project Overview Technical Analysis and Community Engagement</vt:lpstr>
      <vt:lpstr>PowerPoint Presentation</vt:lpstr>
      <vt:lpstr>Population Density</vt:lpstr>
      <vt:lpstr>Transit Critical Populations</vt:lpstr>
      <vt:lpstr>Resident Transit Propensity</vt:lpstr>
      <vt:lpstr>PowerPoint Presentation</vt:lpstr>
      <vt:lpstr>Transit Demand</vt:lpstr>
      <vt:lpstr>PowerPoint Presentation</vt:lpstr>
      <vt:lpstr>Before the pandemic, SEPTA ridership was in decline</vt:lpstr>
      <vt:lpstr>Ridership has increased since spring 2020, but is still in recovery</vt:lpstr>
      <vt:lpstr>Since the pandemic started, bus ridership is less peak-oriented</vt:lpstr>
      <vt:lpstr>Ridership declined more on weekdays than weekends</vt:lpstr>
      <vt:lpstr>PowerPoint Presentation</vt:lpstr>
      <vt:lpstr>State of the System Strengths, Weaknesses and Opportunities </vt:lpstr>
      <vt:lpstr>PowerPoint Presentation</vt:lpstr>
      <vt:lpstr>Fall and Engagement Activities</vt:lpstr>
      <vt:lpstr>SEPTA Forward: Bus Revolution   Stay in touch!  septabusrevolution.com  BusNetwork@septa.org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Bethany Whitaker</dc:creator>
  <cp:lastModifiedBy>Daniel Nemiroff</cp:lastModifiedBy>
  <cp:revision>9</cp:revision>
  <cp:lastPrinted>2021-09-08T12:50:58Z</cp:lastPrinted>
  <dcterms:created xsi:type="dcterms:W3CDTF">2021-08-10T22:52:07Z</dcterms:created>
  <dcterms:modified xsi:type="dcterms:W3CDTF">2021-09-21T12:32:01Z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0x01010030D8ABC80AF248409B062131ADAEB348</vt:lpwstr>
  </property>
</Properties>
</file>